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FFD54C7_FA454F14.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941" r:id="rId1"/>
  </p:sldMasterIdLst>
  <p:notesMasterIdLst>
    <p:notesMasterId r:id="rId21"/>
  </p:notesMasterIdLst>
  <p:handoutMasterIdLst>
    <p:handoutMasterId r:id="rId22"/>
  </p:handoutMasterIdLst>
  <p:sldIdLst>
    <p:sldId id="1440" r:id="rId2"/>
    <p:sldId id="2147308288" r:id="rId3"/>
    <p:sldId id="2147308233" r:id="rId4"/>
    <p:sldId id="2147308245" r:id="rId5"/>
    <p:sldId id="2147308580" r:id="rId6"/>
    <p:sldId id="2147308743" r:id="rId7"/>
    <p:sldId id="2147308339" r:id="rId8"/>
    <p:sldId id="2147308606" r:id="rId9"/>
    <p:sldId id="256" r:id="rId10"/>
    <p:sldId id="1254" r:id="rId11"/>
    <p:sldId id="2147308740" r:id="rId12"/>
    <p:sldId id="291" r:id="rId13"/>
    <p:sldId id="2147308472" r:id="rId14"/>
    <p:sldId id="2147308741" r:id="rId15"/>
    <p:sldId id="2147308478" r:id="rId16"/>
    <p:sldId id="2147308744" r:id="rId17"/>
    <p:sldId id="2147308520" r:id="rId18"/>
    <p:sldId id="2147308742" r:id="rId19"/>
    <p:sldId id="2147308244" r:id="rId20"/>
  </p:sldIdLst>
  <p:sldSz cx="9144000" cy="5143500" type="screen16x9"/>
  <p:notesSz cx="7315200" cy="9601200"/>
  <p:defaultTextStyle>
    <a:defPPr>
      <a:defRPr lang="en-US"/>
    </a:defPPr>
    <a:lvl1pPr algn="l" rtl="0" fontAlgn="base">
      <a:spcBef>
        <a:spcPct val="0"/>
      </a:spcBef>
      <a:spcAft>
        <a:spcPct val="0"/>
      </a:spcAft>
      <a:defRPr sz="1600" b="1" kern="1200">
        <a:solidFill>
          <a:schemeClr val="tx1"/>
        </a:solidFill>
        <a:latin typeface="Comic Sans MS" pitchFamily="66" charset="0"/>
        <a:ea typeface="+mn-ea"/>
        <a:cs typeface="+mn-cs"/>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23"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B3CE0F-6D37-6959-850F-02A519DAD8A8}" name="Panda, Dhabaleswar" initials="PD" userId="Panda, Dhabaleswar" providerId="None"/>
  <p188:author id="{2A05E257-23F4-54C3-DAF5-936511E830DD}" name="Berger-Wolf, Tanya" initials="BT" userId="S::berger-wolf.1@osu.edu::004e6ef1-6597-4296-814c-7a1c0c39e88f" providerId="AD"/>
  <p188:author id="{60E4EC80-48A6-0140-6CF4-758188A94170}" name="Waltz, Luke" initials="LW" userId="S::waltz.12@buckeyemail.osu.edu::b0c5526f-fbaf-460c-b391-0ab082cef0f8" providerId="AD"/>
  <p188:author id="{BCB45FF4-2A45-D949-628C-7A6CB84C7368}" name="SONG GAO" initials="SG" userId="S::song.gao_wisc.edu#ext#@buckeyemailosu.onmicrosoft.com::c6c0d79f-5053-4263-acae-a870eddf6d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C01A"/>
    <a:srgbClr val="33CC33"/>
    <a:srgbClr val="335EF2"/>
    <a:srgbClr val="66FF99"/>
    <a:srgbClr val="666699"/>
    <a:srgbClr val="808080"/>
    <a:srgbClr val="9D0000"/>
    <a:srgbClr val="8282C1"/>
    <a:srgbClr val="F9FFF0"/>
    <a:srgbClr val="69E7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9E2F6A-B856-419A-8706-16A6EF302277}" v="77" dt="2024-04-16T08:12:36.003"/>
    <p1510:client id="{0259442F-C825-1BB7-1709-25F59AD9A360}" v="3" dt="2024-04-15T12:39:17.321"/>
    <p1510:client id="{1B3AF0BE-15A7-2337-B114-A150C322E18A}" v="1" dt="2024-04-15T15:23:15.949"/>
    <p1510:client id="{5271C900-BCD4-DA4C-AD3B-7A8157912099}" v="7" dt="2024-04-15T15:22:33.328"/>
    <p1510:client id="{6FF4529C-0965-49B5-A2F8-948B1010F5F0}" v="25" dt="2024-04-15T12:46:56.694"/>
    <p1510:client id="{8084BCF1-0431-78D9-F584-ABBA949DA86E}" v="5" dt="2024-04-15T15:21:59.998"/>
    <p1510:client id="{91D12932-CED3-4320-9345-1D849E9816C7}" v="22" dt="2024-04-15T10:03:05.802"/>
    <p1510:client id="{CD1002C3-5E76-8317-A33A-9568D1F2A7CE}" v="8" dt="2024-04-15T14:35:49.5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674"/>
    <p:restoredTop sz="94669"/>
  </p:normalViewPr>
  <p:slideViewPr>
    <p:cSldViewPr snapToGrid="0">
      <p:cViewPr varScale="1">
        <p:scale>
          <a:sx n="78" d="100"/>
          <a:sy n="78" d="100"/>
        </p:scale>
        <p:origin x="50" y="20"/>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guide orient="horz" pos="3023"/>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n, Chen Chun" userId="S::chen.10252@buckeyemail.osu.edu::a7ba43d0-fda6-41d5-ace0-89a3dfd5baee" providerId="AD" clId="Web-{0259442F-C825-1BB7-1709-25F59AD9A360}"/>
    <pc:docChg chg="modSld">
      <pc:chgData name="Chen, Chen Chun" userId="S::chen.10252@buckeyemail.osu.edu::a7ba43d0-fda6-41d5-ace0-89a3dfd5baee" providerId="AD" clId="Web-{0259442F-C825-1BB7-1709-25F59AD9A360}" dt="2024-04-15T12:39:17.321" v="2"/>
      <pc:docMkLst>
        <pc:docMk/>
      </pc:docMkLst>
      <pc:sldChg chg="addSp delSp">
        <pc:chgData name="Chen, Chen Chun" userId="S::chen.10252@buckeyemail.osu.edu::a7ba43d0-fda6-41d5-ace0-89a3dfd5baee" providerId="AD" clId="Web-{0259442F-C825-1BB7-1709-25F59AD9A360}" dt="2024-04-15T12:39:17.321" v="2"/>
        <pc:sldMkLst>
          <pc:docMk/>
          <pc:sldMk cId="32261970" sldId="2147308497"/>
        </pc:sldMkLst>
        <pc:spChg chg="add">
          <ac:chgData name="Chen, Chen Chun" userId="S::chen.10252@buckeyemail.osu.edu::a7ba43d0-fda6-41d5-ace0-89a3dfd5baee" providerId="AD" clId="Web-{0259442F-C825-1BB7-1709-25F59AD9A360}" dt="2024-04-15T12:39:07.883" v="0"/>
          <ac:spMkLst>
            <pc:docMk/>
            <pc:sldMk cId="32261970" sldId="2147308497"/>
            <ac:spMk id="4" creationId="{1E602E07-AD40-0F21-E948-695A128E9BA5}"/>
          </ac:spMkLst>
        </pc:spChg>
        <pc:spChg chg="add">
          <ac:chgData name="Chen, Chen Chun" userId="S::chen.10252@buckeyemail.osu.edu::a7ba43d0-fda6-41d5-ace0-89a3dfd5baee" providerId="AD" clId="Web-{0259442F-C825-1BB7-1709-25F59AD9A360}" dt="2024-04-15T12:39:07.914" v="1"/>
          <ac:spMkLst>
            <pc:docMk/>
            <pc:sldMk cId="32261970" sldId="2147308497"/>
            <ac:spMk id="7" creationId="{279EFDC7-16CD-04E9-88EF-1C85D0A92E31}"/>
          </ac:spMkLst>
        </pc:spChg>
        <pc:spChg chg="del">
          <ac:chgData name="Chen, Chen Chun" userId="S::chen.10252@buckeyemail.osu.edu::a7ba43d0-fda6-41d5-ace0-89a3dfd5baee" providerId="AD" clId="Web-{0259442F-C825-1BB7-1709-25F59AD9A360}" dt="2024-04-15T12:39:17.321" v="2"/>
          <ac:spMkLst>
            <pc:docMk/>
            <pc:sldMk cId="32261970" sldId="2147308497"/>
            <ac:spMk id="9" creationId="{6B8698E1-4681-E84B-BBF9-CEA1F71015BA}"/>
          </ac:spMkLst>
        </pc:spChg>
      </pc:sldChg>
    </pc:docChg>
  </pc:docChgLst>
  <pc:docChgLst>
    <pc:chgData name="Chen, Chen Chun" userId="a7ba43d0-fda6-41d5-ace0-89a3dfd5baee" providerId="ADAL" clId="{5271C900-BCD4-DA4C-AD3B-7A8157912099}"/>
    <pc:docChg chg="modSld">
      <pc:chgData name="Chen, Chen Chun" userId="a7ba43d0-fda6-41d5-ace0-89a3dfd5baee" providerId="ADAL" clId="{5271C900-BCD4-DA4C-AD3B-7A8157912099}" dt="2024-04-15T15:22:33.328" v="6" actId="1076"/>
      <pc:docMkLst>
        <pc:docMk/>
      </pc:docMkLst>
      <pc:sldChg chg="modSp mod">
        <pc:chgData name="Chen, Chen Chun" userId="a7ba43d0-fda6-41d5-ace0-89a3dfd5baee" providerId="ADAL" clId="{5271C900-BCD4-DA4C-AD3B-7A8157912099}" dt="2024-04-15T15:22:33.328" v="6" actId="1076"/>
        <pc:sldMkLst>
          <pc:docMk/>
          <pc:sldMk cId="32261970" sldId="2147308497"/>
        </pc:sldMkLst>
        <pc:spChg chg="mod">
          <ac:chgData name="Chen, Chen Chun" userId="a7ba43d0-fda6-41d5-ace0-89a3dfd5baee" providerId="ADAL" clId="{5271C900-BCD4-DA4C-AD3B-7A8157912099}" dt="2024-04-15T15:22:33.328" v="6" actId="1076"/>
          <ac:spMkLst>
            <pc:docMk/>
            <pc:sldMk cId="32261970" sldId="2147308497"/>
            <ac:spMk id="4" creationId="{1E602E07-AD40-0F21-E948-695A128E9BA5}"/>
          </ac:spMkLst>
        </pc:spChg>
      </pc:sldChg>
    </pc:docChg>
  </pc:docChgLst>
  <pc:docChgLst>
    <pc:chgData name="Panda, Dhabaleswar" userId="7d7c126f-78ab-4bc0-bf9f-639ecb050345" providerId="ADAL" clId="{5CB12E1C-E6B4-45A7-AFA3-D79EB808430D}"/>
    <pc:docChg chg="custSel addSld delSld modSld sldOrd modMainMaster">
      <pc:chgData name="Panda, Dhabaleswar" userId="7d7c126f-78ab-4bc0-bf9f-639ecb050345" providerId="ADAL" clId="{5CB12E1C-E6B4-45A7-AFA3-D79EB808430D}" dt="2022-10-20T03:41:50.484" v="58"/>
      <pc:docMkLst>
        <pc:docMk/>
      </pc:docMkLst>
      <pc:sldChg chg="modSp mod">
        <pc:chgData name="Panda, Dhabaleswar" userId="7d7c126f-78ab-4bc0-bf9f-639ecb050345" providerId="ADAL" clId="{5CB12E1C-E6B4-45A7-AFA3-D79EB808430D}" dt="2022-10-19T09:26:51.337" v="26" actId="20577"/>
        <pc:sldMkLst>
          <pc:docMk/>
          <pc:sldMk cId="1227105103" sldId="257"/>
        </pc:sldMkLst>
        <pc:spChg chg="mod">
          <ac:chgData name="Panda, Dhabaleswar" userId="7d7c126f-78ab-4bc0-bf9f-639ecb050345" providerId="ADAL" clId="{5CB12E1C-E6B4-45A7-AFA3-D79EB808430D}" dt="2022-10-19T09:26:51.337" v="26" actId="20577"/>
          <ac:spMkLst>
            <pc:docMk/>
            <pc:sldMk cId="1227105103" sldId="257"/>
            <ac:spMk id="2" creationId="{6BCCC937-25A3-4D38-BC34-A14FC32FF7FE}"/>
          </ac:spMkLst>
        </pc:spChg>
      </pc:sldChg>
      <pc:sldChg chg="modSp mod">
        <pc:chgData name="Panda, Dhabaleswar" userId="7d7c126f-78ab-4bc0-bf9f-639ecb050345" providerId="ADAL" clId="{5CB12E1C-E6B4-45A7-AFA3-D79EB808430D}" dt="2022-10-19T09:25:43.115" v="22" actId="20577"/>
        <pc:sldMkLst>
          <pc:docMk/>
          <pc:sldMk cId="0" sldId="672"/>
        </pc:sldMkLst>
        <pc:spChg chg="mod">
          <ac:chgData name="Panda, Dhabaleswar" userId="7d7c126f-78ab-4bc0-bf9f-639ecb050345" providerId="ADAL" clId="{5CB12E1C-E6B4-45A7-AFA3-D79EB808430D}" dt="2022-10-19T09:25:43.115" v="22" actId="20577"/>
          <ac:spMkLst>
            <pc:docMk/>
            <pc:sldMk cId="0" sldId="672"/>
            <ac:spMk id="5" creationId="{00000000-0000-0000-0000-000000000000}"/>
          </ac:spMkLst>
        </pc:spChg>
      </pc:sldChg>
      <pc:sldChg chg="add">
        <pc:chgData name="Panda, Dhabaleswar" userId="7d7c126f-78ab-4bc0-bf9f-639ecb050345" providerId="ADAL" clId="{5CB12E1C-E6B4-45A7-AFA3-D79EB808430D}" dt="2022-10-20T03:41:30.007" v="57"/>
        <pc:sldMkLst>
          <pc:docMk/>
          <pc:sldMk cId="1835743075" sldId="2323"/>
        </pc:sldMkLst>
      </pc:sldChg>
      <pc:sldChg chg="del ord">
        <pc:chgData name="Panda, Dhabaleswar" userId="7d7c126f-78ab-4bc0-bf9f-639ecb050345" providerId="ADAL" clId="{5CB12E1C-E6B4-45A7-AFA3-D79EB808430D}" dt="2022-10-19T09:30:41.249" v="50" actId="47"/>
        <pc:sldMkLst>
          <pc:docMk/>
          <pc:sldMk cId="3173532613" sldId="2725"/>
        </pc:sldMkLst>
      </pc:sldChg>
      <pc:sldChg chg="add">
        <pc:chgData name="Panda, Dhabaleswar" userId="7d7c126f-78ab-4bc0-bf9f-639ecb050345" providerId="ADAL" clId="{5CB12E1C-E6B4-45A7-AFA3-D79EB808430D}" dt="2022-10-19T09:30:36.556" v="49"/>
        <pc:sldMkLst>
          <pc:docMk/>
          <pc:sldMk cId="3766582591" sldId="3941"/>
        </pc:sldMkLst>
      </pc:sldChg>
      <pc:sldChg chg="del">
        <pc:chgData name="Panda, Dhabaleswar" userId="7d7c126f-78ab-4bc0-bf9f-639ecb050345" providerId="ADAL" clId="{5CB12E1C-E6B4-45A7-AFA3-D79EB808430D}" dt="2022-10-19T09:33:40.328" v="55" actId="47"/>
        <pc:sldMkLst>
          <pc:docMk/>
          <pc:sldMk cId="670442725" sldId="3942"/>
        </pc:sldMkLst>
      </pc:sldChg>
      <pc:sldChg chg="del">
        <pc:chgData name="Panda, Dhabaleswar" userId="7d7c126f-78ab-4bc0-bf9f-639ecb050345" providerId="ADAL" clId="{5CB12E1C-E6B4-45A7-AFA3-D79EB808430D}" dt="2022-10-19T09:31:58.677" v="52" actId="47"/>
        <pc:sldMkLst>
          <pc:docMk/>
          <pc:sldMk cId="3941900368" sldId="2147308212"/>
        </pc:sldMkLst>
      </pc:sldChg>
      <pc:sldChg chg="del">
        <pc:chgData name="Panda, Dhabaleswar" userId="7d7c126f-78ab-4bc0-bf9f-639ecb050345" providerId="ADAL" clId="{5CB12E1C-E6B4-45A7-AFA3-D79EB808430D}" dt="2022-10-19T09:32:12.394" v="53" actId="47"/>
        <pc:sldMkLst>
          <pc:docMk/>
          <pc:sldMk cId="1068629637" sldId="2147308220"/>
        </pc:sldMkLst>
      </pc:sldChg>
      <pc:sldChg chg="modSp mod">
        <pc:chgData name="Panda, Dhabaleswar" userId="7d7c126f-78ab-4bc0-bf9f-639ecb050345" providerId="ADAL" clId="{5CB12E1C-E6B4-45A7-AFA3-D79EB808430D}" dt="2022-10-19T09:26:34.776" v="24" actId="20577"/>
        <pc:sldMkLst>
          <pc:docMk/>
          <pc:sldMk cId="30605188" sldId="2147308245"/>
        </pc:sldMkLst>
        <pc:spChg chg="mod">
          <ac:chgData name="Panda, Dhabaleswar" userId="7d7c126f-78ab-4bc0-bf9f-639ecb050345" providerId="ADAL" clId="{5CB12E1C-E6B4-45A7-AFA3-D79EB808430D}" dt="2022-10-19T09:26:34.776" v="24" actId="20577"/>
          <ac:spMkLst>
            <pc:docMk/>
            <pc:sldMk cId="30605188" sldId="2147308245"/>
            <ac:spMk id="6" creationId="{00000000-0000-0000-0000-000000000000}"/>
          </ac:spMkLst>
        </pc:spChg>
      </pc:sldChg>
      <pc:sldChg chg="add">
        <pc:chgData name="Panda, Dhabaleswar" userId="7d7c126f-78ab-4bc0-bf9f-639ecb050345" providerId="ADAL" clId="{5CB12E1C-E6B4-45A7-AFA3-D79EB808430D}" dt="2022-10-20T03:41:50.484" v="58"/>
        <pc:sldMkLst>
          <pc:docMk/>
          <pc:sldMk cId="3461530137" sldId="2147308251"/>
        </pc:sldMkLst>
      </pc:sldChg>
      <pc:sldChg chg="add">
        <pc:chgData name="Panda, Dhabaleswar" userId="7d7c126f-78ab-4bc0-bf9f-639ecb050345" providerId="ADAL" clId="{5CB12E1C-E6B4-45A7-AFA3-D79EB808430D}" dt="2022-10-19T09:30:36.556" v="49"/>
        <pc:sldMkLst>
          <pc:docMk/>
          <pc:sldMk cId="2027514583" sldId="2147308253"/>
        </pc:sldMkLst>
      </pc:sldChg>
      <pc:sldChg chg="modSp add mod">
        <pc:chgData name="Panda, Dhabaleswar" userId="7d7c126f-78ab-4bc0-bf9f-639ecb050345" providerId="ADAL" clId="{5CB12E1C-E6B4-45A7-AFA3-D79EB808430D}" dt="2022-10-19T09:31:20.087" v="51" actId="313"/>
        <pc:sldMkLst>
          <pc:docMk/>
          <pc:sldMk cId="1225431411" sldId="2147308254"/>
        </pc:sldMkLst>
        <pc:spChg chg="mod">
          <ac:chgData name="Panda, Dhabaleswar" userId="7d7c126f-78ab-4bc0-bf9f-639ecb050345" providerId="ADAL" clId="{5CB12E1C-E6B4-45A7-AFA3-D79EB808430D}" dt="2022-10-19T09:31:20.087" v="51" actId="313"/>
          <ac:spMkLst>
            <pc:docMk/>
            <pc:sldMk cId="1225431411" sldId="2147308254"/>
            <ac:spMk id="233" creationId="{00000000-0000-0000-0000-000000000000}"/>
          </ac:spMkLst>
        </pc:spChg>
      </pc:sldChg>
      <pc:sldChg chg="del">
        <pc:chgData name="Panda, Dhabaleswar" userId="7d7c126f-78ab-4bc0-bf9f-639ecb050345" providerId="ADAL" clId="{5CB12E1C-E6B4-45A7-AFA3-D79EB808430D}" dt="2022-10-19T09:27:53.996" v="46" actId="47"/>
        <pc:sldMkLst>
          <pc:docMk/>
          <pc:sldMk cId="741445337" sldId="2147308256"/>
        </pc:sldMkLst>
      </pc:sldChg>
      <pc:sldChg chg="del">
        <pc:chgData name="Panda, Dhabaleswar" userId="7d7c126f-78ab-4bc0-bf9f-639ecb050345" providerId="ADAL" clId="{5CB12E1C-E6B4-45A7-AFA3-D79EB808430D}" dt="2022-10-19T09:32:45.118" v="54" actId="47"/>
        <pc:sldMkLst>
          <pc:docMk/>
          <pc:sldMk cId="4266639621" sldId="2147308257"/>
        </pc:sldMkLst>
      </pc:sldChg>
      <pc:sldChg chg="add">
        <pc:chgData name="Panda, Dhabaleswar" userId="7d7c126f-78ab-4bc0-bf9f-639ecb050345" providerId="ADAL" clId="{5CB12E1C-E6B4-45A7-AFA3-D79EB808430D}" dt="2022-10-20T03:40:25.045" v="56"/>
        <pc:sldMkLst>
          <pc:docMk/>
          <pc:sldMk cId="2833858251" sldId="2147308287"/>
        </pc:sldMkLst>
      </pc:sldChg>
      <pc:sldMasterChg chg="modSp mod">
        <pc:chgData name="Panda, Dhabaleswar" userId="7d7c126f-78ab-4bc0-bf9f-639ecb050345" providerId="ADAL" clId="{5CB12E1C-E6B4-45A7-AFA3-D79EB808430D}" dt="2022-10-19T09:27:17.221" v="45" actId="20577"/>
        <pc:sldMasterMkLst>
          <pc:docMk/>
          <pc:sldMasterMk cId="1377343188" sldId="2147483941"/>
        </pc:sldMasterMkLst>
        <pc:spChg chg="mod">
          <ac:chgData name="Panda, Dhabaleswar" userId="7d7c126f-78ab-4bc0-bf9f-639ecb050345" providerId="ADAL" clId="{5CB12E1C-E6B4-45A7-AFA3-D79EB808430D}" dt="2022-10-19T09:27:17.221" v="45" actId="20577"/>
          <ac:spMkLst>
            <pc:docMk/>
            <pc:sldMasterMk cId="1377343188" sldId="2147483941"/>
            <ac:spMk id="9" creationId="{00000000-0000-0000-0000-000000000000}"/>
          </ac:spMkLst>
        </pc:spChg>
      </pc:sldMasterChg>
    </pc:docChg>
  </pc:docChgLst>
  <pc:docChgLst>
    <pc:chgData name="Panda, Dhabaleswar" userId="7d7c126f-78ab-4bc0-bf9f-639ecb050345" providerId="ADAL" clId="{9CF471F8-0FC9-40EC-B436-00E81BE60BCD}"/>
    <pc:docChg chg="undo custSel addSld delSld modSld sldOrd modMainMaster">
      <pc:chgData name="Panda, Dhabaleswar" userId="7d7c126f-78ab-4bc0-bf9f-639ecb050345" providerId="ADAL" clId="{9CF471F8-0FC9-40EC-B436-00E81BE60BCD}" dt="2023-12-02T22:01:25.041" v="442" actId="20577"/>
      <pc:docMkLst>
        <pc:docMk/>
      </pc:docMkLst>
      <pc:sldChg chg="modSp add del mod">
        <pc:chgData name="Panda, Dhabaleswar" userId="7d7c126f-78ab-4bc0-bf9f-639ecb050345" providerId="ADAL" clId="{9CF471F8-0FC9-40EC-B436-00E81BE60BCD}" dt="2023-12-02T12:04:59.613" v="181" actId="47"/>
        <pc:sldMkLst>
          <pc:docMk/>
          <pc:sldMk cId="3057973383" sldId="298"/>
        </pc:sldMkLst>
        <pc:spChg chg="mod">
          <ac:chgData name="Panda, Dhabaleswar" userId="7d7c126f-78ab-4bc0-bf9f-639ecb050345" providerId="ADAL" clId="{9CF471F8-0FC9-40EC-B436-00E81BE60BCD}" dt="2023-12-02T12:03:52.676" v="175" actId="20577"/>
          <ac:spMkLst>
            <pc:docMk/>
            <pc:sldMk cId="3057973383" sldId="298"/>
            <ac:spMk id="3" creationId="{7010CF48-1F28-D773-6D28-F971AEC049C4}"/>
          </ac:spMkLst>
        </pc:spChg>
      </pc:sldChg>
      <pc:sldChg chg="add">
        <pc:chgData name="Panda, Dhabaleswar" userId="7d7c126f-78ab-4bc0-bf9f-639ecb050345" providerId="ADAL" clId="{9CF471F8-0FC9-40EC-B436-00E81BE60BCD}" dt="2023-12-02T12:07:31.414" v="224"/>
        <pc:sldMkLst>
          <pc:docMk/>
          <pc:sldMk cId="4000838918" sldId="307"/>
        </pc:sldMkLst>
      </pc:sldChg>
      <pc:sldChg chg="add">
        <pc:chgData name="Panda, Dhabaleswar" userId="7d7c126f-78ab-4bc0-bf9f-639ecb050345" providerId="ADAL" clId="{9CF471F8-0FC9-40EC-B436-00E81BE60BCD}" dt="2023-12-02T12:08:15.292" v="225"/>
        <pc:sldMkLst>
          <pc:docMk/>
          <pc:sldMk cId="3877022183" sldId="320"/>
        </pc:sldMkLst>
      </pc:sldChg>
      <pc:sldChg chg="modSp mod">
        <pc:chgData name="Panda, Dhabaleswar" userId="7d7c126f-78ab-4bc0-bf9f-639ecb050345" providerId="ADAL" clId="{9CF471F8-0FC9-40EC-B436-00E81BE60BCD}" dt="2023-12-02T11:55:09.304" v="83" actId="20577"/>
        <pc:sldMkLst>
          <pc:docMk/>
          <pc:sldMk cId="0" sldId="672"/>
        </pc:sldMkLst>
        <pc:spChg chg="mod">
          <ac:chgData name="Panda, Dhabaleswar" userId="7d7c126f-78ab-4bc0-bf9f-639ecb050345" providerId="ADAL" clId="{9CF471F8-0FC9-40EC-B436-00E81BE60BCD}" dt="2023-12-02T11:55:09.304" v="83" actId="20577"/>
          <ac:spMkLst>
            <pc:docMk/>
            <pc:sldMk cId="0" sldId="672"/>
            <ac:spMk id="5" creationId="{00000000-0000-0000-0000-000000000000}"/>
          </ac:spMkLst>
        </pc:spChg>
        <pc:spChg chg="mod">
          <ac:chgData name="Panda, Dhabaleswar" userId="7d7c126f-78ab-4bc0-bf9f-639ecb050345" providerId="ADAL" clId="{9CF471F8-0FC9-40EC-B436-00E81BE60BCD}" dt="2023-12-02T11:54:52.975" v="39" actId="20577"/>
          <ac:spMkLst>
            <pc:docMk/>
            <pc:sldMk cId="0" sldId="672"/>
            <ac:spMk id="6" creationId="{00000000-0000-0000-0000-000000000000}"/>
          </ac:spMkLst>
        </pc:spChg>
      </pc:sldChg>
      <pc:sldChg chg="add">
        <pc:chgData name="Panda, Dhabaleswar" userId="7d7c126f-78ab-4bc0-bf9f-639ecb050345" providerId="ADAL" clId="{9CF471F8-0FC9-40EC-B436-00E81BE60BCD}" dt="2023-12-02T12:24:09.085" v="343"/>
        <pc:sldMkLst>
          <pc:docMk/>
          <pc:sldMk cId="908090424" sldId="1619"/>
        </pc:sldMkLst>
      </pc:sldChg>
      <pc:sldChg chg="add">
        <pc:chgData name="Panda, Dhabaleswar" userId="7d7c126f-78ab-4bc0-bf9f-639ecb050345" providerId="ADAL" clId="{9CF471F8-0FC9-40EC-B436-00E81BE60BCD}" dt="2023-12-02T12:24:09.085" v="343"/>
        <pc:sldMkLst>
          <pc:docMk/>
          <pc:sldMk cId="911566139" sldId="1620"/>
        </pc:sldMkLst>
      </pc:sldChg>
      <pc:sldChg chg="add">
        <pc:chgData name="Panda, Dhabaleswar" userId="7d7c126f-78ab-4bc0-bf9f-639ecb050345" providerId="ADAL" clId="{9CF471F8-0FC9-40EC-B436-00E81BE60BCD}" dt="2023-12-02T12:24:09.085" v="343"/>
        <pc:sldMkLst>
          <pc:docMk/>
          <pc:sldMk cId="3146695565" sldId="1624"/>
        </pc:sldMkLst>
      </pc:sldChg>
      <pc:sldChg chg="del">
        <pc:chgData name="Panda, Dhabaleswar" userId="7d7c126f-78ab-4bc0-bf9f-639ecb050345" providerId="ADAL" clId="{9CF471F8-0FC9-40EC-B436-00E81BE60BCD}" dt="2023-12-02T12:01:33.267" v="145" actId="47"/>
        <pc:sldMkLst>
          <pc:docMk/>
          <pc:sldMk cId="2039965748" sldId="1645"/>
        </pc:sldMkLst>
      </pc:sldChg>
      <pc:sldChg chg="add">
        <pc:chgData name="Panda, Dhabaleswar" userId="7d7c126f-78ab-4bc0-bf9f-639ecb050345" providerId="ADAL" clId="{9CF471F8-0FC9-40EC-B436-00E81BE60BCD}" dt="2023-12-02T12:24:09.085" v="343"/>
        <pc:sldMkLst>
          <pc:docMk/>
          <pc:sldMk cId="1041475955" sldId="1819"/>
        </pc:sldMkLst>
      </pc:sldChg>
      <pc:sldChg chg="del">
        <pc:chgData name="Panda, Dhabaleswar" userId="7d7c126f-78ab-4bc0-bf9f-639ecb050345" providerId="ADAL" clId="{9CF471F8-0FC9-40EC-B436-00E81BE60BCD}" dt="2023-12-02T12:13:25.215" v="313" actId="47"/>
        <pc:sldMkLst>
          <pc:docMk/>
          <pc:sldMk cId="4198667421" sldId="1998"/>
        </pc:sldMkLst>
      </pc:sldChg>
      <pc:sldChg chg="del">
        <pc:chgData name="Panda, Dhabaleswar" userId="7d7c126f-78ab-4bc0-bf9f-639ecb050345" providerId="ADAL" clId="{9CF471F8-0FC9-40EC-B436-00E81BE60BCD}" dt="2023-12-02T12:13:25.215" v="313" actId="47"/>
        <pc:sldMkLst>
          <pc:docMk/>
          <pc:sldMk cId="3806481493" sldId="2112"/>
        </pc:sldMkLst>
      </pc:sldChg>
      <pc:sldChg chg="modSp mod">
        <pc:chgData name="Panda, Dhabaleswar" userId="7d7c126f-78ab-4bc0-bf9f-639ecb050345" providerId="ADAL" clId="{9CF471F8-0FC9-40EC-B436-00E81BE60BCD}" dt="2023-12-02T21:55:00.343" v="416" actId="20577"/>
        <pc:sldMkLst>
          <pc:docMk/>
          <pc:sldMk cId="3765166806" sldId="2196"/>
        </pc:sldMkLst>
        <pc:spChg chg="mod">
          <ac:chgData name="Panda, Dhabaleswar" userId="7d7c126f-78ab-4bc0-bf9f-639ecb050345" providerId="ADAL" clId="{9CF471F8-0FC9-40EC-B436-00E81BE60BCD}" dt="2023-12-02T21:55:00.343" v="416" actId="20577"/>
          <ac:spMkLst>
            <pc:docMk/>
            <pc:sldMk cId="3765166806" sldId="2196"/>
            <ac:spMk id="61442" creationId="{00000000-0000-0000-0000-000000000000}"/>
          </ac:spMkLst>
        </pc:spChg>
      </pc:sldChg>
      <pc:sldChg chg="del">
        <pc:chgData name="Panda, Dhabaleswar" userId="7d7c126f-78ab-4bc0-bf9f-639ecb050345" providerId="ADAL" clId="{9CF471F8-0FC9-40EC-B436-00E81BE60BCD}" dt="2023-12-02T12:13:25.215" v="313" actId="47"/>
        <pc:sldMkLst>
          <pc:docMk/>
          <pc:sldMk cId="3370550525" sldId="2309"/>
        </pc:sldMkLst>
      </pc:sldChg>
      <pc:sldChg chg="del">
        <pc:chgData name="Panda, Dhabaleswar" userId="7d7c126f-78ab-4bc0-bf9f-639ecb050345" providerId="ADAL" clId="{9CF471F8-0FC9-40EC-B436-00E81BE60BCD}" dt="2023-12-02T12:13:25.215" v="313" actId="47"/>
        <pc:sldMkLst>
          <pc:docMk/>
          <pc:sldMk cId="1531083363" sldId="2551"/>
        </pc:sldMkLst>
      </pc:sldChg>
      <pc:sldChg chg="modSp mod">
        <pc:chgData name="Panda, Dhabaleswar" userId="7d7c126f-78ab-4bc0-bf9f-639ecb050345" providerId="ADAL" clId="{9CF471F8-0FC9-40EC-B436-00E81BE60BCD}" dt="2023-12-02T21:54:13.940" v="376" actId="20577"/>
        <pc:sldMkLst>
          <pc:docMk/>
          <pc:sldMk cId="186124069" sldId="2744"/>
        </pc:sldMkLst>
        <pc:spChg chg="mod">
          <ac:chgData name="Panda, Dhabaleswar" userId="7d7c126f-78ab-4bc0-bf9f-639ecb050345" providerId="ADAL" clId="{9CF471F8-0FC9-40EC-B436-00E81BE60BCD}" dt="2023-12-02T21:54:13.940" v="376" actId="20577"/>
          <ac:spMkLst>
            <pc:docMk/>
            <pc:sldMk cId="186124069" sldId="2744"/>
            <ac:spMk id="2" creationId="{00000000-0000-0000-0000-000000000000}"/>
          </ac:spMkLst>
        </pc:spChg>
      </pc:sldChg>
      <pc:sldChg chg="del">
        <pc:chgData name="Panda, Dhabaleswar" userId="7d7c126f-78ab-4bc0-bf9f-639ecb050345" providerId="ADAL" clId="{9CF471F8-0FC9-40EC-B436-00E81BE60BCD}" dt="2023-12-02T12:13:25.215" v="313" actId="47"/>
        <pc:sldMkLst>
          <pc:docMk/>
          <pc:sldMk cId="3305491603" sldId="3988"/>
        </pc:sldMkLst>
      </pc:sldChg>
      <pc:sldChg chg="modSp mod">
        <pc:chgData name="Panda, Dhabaleswar" userId="7d7c126f-78ab-4bc0-bf9f-639ecb050345" providerId="ADAL" clId="{9CF471F8-0FC9-40EC-B436-00E81BE60BCD}" dt="2023-12-02T22:01:25.041" v="442" actId="20577"/>
        <pc:sldMkLst>
          <pc:docMk/>
          <pc:sldMk cId="1625774115" sldId="2147308181"/>
        </pc:sldMkLst>
        <pc:spChg chg="mod">
          <ac:chgData name="Panda, Dhabaleswar" userId="7d7c126f-78ab-4bc0-bf9f-639ecb050345" providerId="ADAL" clId="{9CF471F8-0FC9-40EC-B436-00E81BE60BCD}" dt="2023-12-02T22:01:25.041" v="442" actId="20577"/>
          <ac:spMkLst>
            <pc:docMk/>
            <pc:sldMk cId="1625774115" sldId="2147308181"/>
            <ac:spMk id="2" creationId="{00000000-0000-0000-0000-000000000000}"/>
          </ac:spMkLst>
        </pc:spChg>
      </pc:sldChg>
      <pc:sldChg chg="ord">
        <pc:chgData name="Panda, Dhabaleswar" userId="7d7c126f-78ab-4bc0-bf9f-639ecb050345" providerId="ADAL" clId="{9CF471F8-0FC9-40EC-B436-00E81BE60BCD}" dt="2023-12-02T21:53:29.763" v="350"/>
        <pc:sldMkLst>
          <pc:docMk/>
          <pc:sldMk cId="3698097886" sldId="2147308195"/>
        </pc:sldMkLst>
      </pc:sldChg>
      <pc:sldChg chg="modSp add mod">
        <pc:chgData name="Panda, Dhabaleswar" userId="7d7c126f-78ab-4bc0-bf9f-639ecb050345" providerId="ADAL" clId="{9CF471F8-0FC9-40EC-B436-00E81BE60BCD}" dt="2023-12-02T12:06:27.514" v="223" actId="20577"/>
        <pc:sldMkLst>
          <pc:docMk/>
          <pc:sldMk cId="2066122210" sldId="2147308207"/>
        </pc:sldMkLst>
        <pc:spChg chg="mod">
          <ac:chgData name="Panda, Dhabaleswar" userId="7d7c126f-78ab-4bc0-bf9f-639ecb050345" providerId="ADAL" clId="{9CF471F8-0FC9-40EC-B436-00E81BE60BCD}" dt="2023-12-02T12:06:20.740" v="212" actId="20577"/>
          <ac:spMkLst>
            <pc:docMk/>
            <pc:sldMk cId="2066122210" sldId="2147308207"/>
            <ac:spMk id="2" creationId="{0557A403-F85C-6EC4-A3A0-F48DCA3DEE8C}"/>
          </ac:spMkLst>
        </pc:spChg>
        <pc:spChg chg="mod">
          <ac:chgData name="Panda, Dhabaleswar" userId="7d7c126f-78ab-4bc0-bf9f-639ecb050345" providerId="ADAL" clId="{9CF471F8-0FC9-40EC-B436-00E81BE60BCD}" dt="2023-12-02T12:06:27.514" v="223" actId="20577"/>
          <ac:spMkLst>
            <pc:docMk/>
            <pc:sldMk cId="2066122210" sldId="2147308207"/>
            <ac:spMk id="3" creationId="{81789451-07A1-DB35-EF36-1485AB5D7064}"/>
          </ac:spMkLst>
        </pc:spChg>
      </pc:sldChg>
      <pc:sldChg chg="modSp mod">
        <pc:chgData name="Panda, Dhabaleswar" userId="7d7c126f-78ab-4bc0-bf9f-639ecb050345" providerId="ADAL" clId="{9CF471F8-0FC9-40EC-B436-00E81BE60BCD}" dt="2023-12-02T12:10:42.728" v="292" actId="15"/>
        <pc:sldMkLst>
          <pc:docMk/>
          <pc:sldMk cId="118614948" sldId="2147308226"/>
        </pc:sldMkLst>
        <pc:spChg chg="mod">
          <ac:chgData name="Panda, Dhabaleswar" userId="7d7c126f-78ab-4bc0-bf9f-639ecb050345" providerId="ADAL" clId="{9CF471F8-0FC9-40EC-B436-00E81BE60BCD}" dt="2023-12-02T12:10:42.728" v="292" actId="15"/>
          <ac:spMkLst>
            <pc:docMk/>
            <pc:sldMk cId="118614948" sldId="2147308226"/>
            <ac:spMk id="2" creationId="{00000000-0000-0000-0000-000000000000}"/>
          </ac:spMkLst>
        </pc:spChg>
      </pc:sldChg>
      <pc:sldChg chg="del">
        <pc:chgData name="Panda, Dhabaleswar" userId="7d7c126f-78ab-4bc0-bf9f-639ecb050345" providerId="ADAL" clId="{9CF471F8-0FC9-40EC-B436-00E81BE60BCD}" dt="2023-12-02T12:13:25.215" v="313" actId="47"/>
        <pc:sldMkLst>
          <pc:docMk/>
          <pc:sldMk cId="1002959229" sldId="2147308228"/>
        </pc:sldMkLst>
      </pc:sldChg>
      <pc:sldChg chg="del">
        <pc:chgData name="Panda, Dhabaleswar" userId="7d7c126f-78ab-4bc0-bf9f-639ecb050345" providerId="ADAL" clId="{9CF471F8-0FC9-40EC-B436-00E81BE60BCD}" dt="2023-12-02T12:13:25.215" v="313" actId="47"/>
        <pc:sldMkLst>
          <pc:docMk/>
          <pc:sldMk cId="2637514041" sldId="2147308230"/>
        </pc:sldMkLst>
      </pc:sldChg>
      <pc:sldChg chg="del">
        <pc:chgData name="Panda, Dhabaleswar" userId="7d7c126f-78ab-4bc0-bf9f-639ecb050345" providerId="ADAL" clId="{9CF471F8-0FC9-40EC-B436-00E81BE60BCD}" dt="2023-12-02T12:13:25.215" v="313" actId="47"/>
        <pc:sldMkLst>
          <pc:docMk/>
          <pc:sldMk cId="3909503577" sldId="2147308238"/>
        </pc:sldMkLst>
      </pc:sldChg>
      <pc:sldChg chg="del">
        <pc:chgData name="Panda, Dhabaleswar" userId="7d7c126f-78ab-4bc0-bf9f-639ecb050345" providerId="ADAL" clId="{9CF471F8-0FC9-40EC-B436-00E81BE60BCD}" dt="2023-12-02T12:13:25.215" v="313" actId="47"/>
        <pc:sldMkLst>
          <pc:docMk/>
          <pc:sldMk cId="3600350668" sldId="2147308239"/>
        </pc:sldMkLst>
      </pc:sldChg>
      <pc:sldChg chg="del">
        <pc:chgData name="Panda, Dhabaleswar" userId="7d7c126f-78ab-4bc0-bf9f-639ecb050345" providerId="ADAL" clId="{9CF471F8-0FC9-40EC-B436-00E81BE60BCD}" dt="2023-12-02T12:13:25.215" v="313" actId="47"/>
        <pc:sldMkLst>
          <pc:docMk/>
          <pc:sldMk cId="2338847830" sldId="2147308252"/>
        </pc:sldMkLst>
      </pc:sldChg>
      <pc:sldChg chg="del">
        <pc:chgData name="Panda, Dhabaleswar" userId="7d7c126f-78ab-4bc0-bf9f-639ecb050345" providerId="ADAL" clId="{9CF471F8-0FC9-40EC-B436-00E81BE60BCD}" dt="2023-12-02T12:13:25.215" v="313" actId="47"/>
        <pc:sldMkLst>
          <pc:docMk/>
          <pc:sldMk cId="3261979281" sldId="2147308279"/>
        </pc:sldMkLst>
      </pc:sldChg>
      <pc:sldChg chg="del">
        <pc:chgData name="Panda, Dhabaleswar" userId="7d7c126f-78ab-4bc0-bf9f-639ecb050345" providerId="ADAL" clId="{9CF471F8-0FC9-40EC-B436-00E81BE60BCD}" dt="2023-12-02T12:13:25.215" v="313" actId="47"/>
        <pc:sldMkLst>
          <pc:docMk/>
          <pc:sldMk cId="533801597" sldId="2147308280"/>
        </pc:sldMkLst>
      </pc:sldChg>
      <pc:sldChg chg="del">
        <pc:chgData name="Panda, Dhabaleswar" userId="7d7c126f-78ab-4bc0-bf9f-639ecb050345" providerId="ADAL" clId="{9CF471F8-0FC9-40EC-B436-00E81BE60BCD}" dt="2023-12-02T21:53:12.994" v="344" actId="47"/>
        <pc:sldMkLst>
          <pc:docMk/>
          <pc:sldMk cId="3725450373" sldId="2147308289"/>
        </pc:sldMkLst>
      </pc:sldChg>
      <pc:sldChg chg="del">
        <pc:chgData name="Panda, Dhabaleswar" userId="7d7c126f-78ab-4bc0-bf9f-639ecb050345" providerId="ADAL" clId="{9CF471F8-0FC9-40EC-B436-00E81BE60BCD}" dt="2023-12-02T21:53:14.113" v="345" actId="47"/>
        <pc:sldMkLst>
          <pc:docMk/>
          <pc:sldMk cId="1498026427" sldId="2147308290"/>
        </pc:sldMkLst>
      </pc:sldChg>
      <pc:sldChg chg="modSp mod">
        <pc:chgData name="Panda, Dhabaleswar" userId="7d7c126f-78ab-4bc0-bf9f-639ecb050345" providerId="ADAL" clId="{9CF471F8-0FC9-40EC-B436-00E81BE60BCD}" dt="2023-12-02T22:00:15.884" v="427" actId="20577"/>
        <pc:sldMkLst>
          <pc:docMk/>
          <pc:sldMk cId="1673944257" sldId="2147308344"/>
        </pc:sldMkLst>
        <pc:spChg chg="mod">
          <ac:chgData name="Panda, Dhabaleswar" userId="7d7c126f-78ab-4bc0-bf9f-639ecb050345" providerId="ADAL" clId="{9CF471F8-0FC9-40EC-B436-00E81BE60BCD}" dt="2023-12-02T22:00:15.884" v="427" actId="20577"/>
          <ac:spMkLst>
            <pc:docMk/>
            <pc:sldMk cId="1673944257" sldId="2147308344"/>
            <ac:spMk id="2" creationId="{00000000-0000-0000-0000-000000000000}"/>
          </ac:spMkLst>
        </pc:spChg>
      </pc:sldChg>
      <pc:sldChg chg="modSp mod">
        <pc:chgData name="Panda, Dhabaleswar" userId="7d7c126f-78ab-4bc0-bf9f-639ecb050345" providerId="ADAL" clId="{9CF471F8-0FC9-40EC-B436-00E81BE60BCD}" dt="2023-12-02T12:13:54.054" v="314" actId="20577"/>
        <pc:sldMkLst>
          <pc:docMk/>
          <pc:sldMk cId="1020669947" sldId="2147308345"/>
        </pc:sldMkLst>
        <pc:spChg chg="mod">
          <ac:chgData name="Panda, Dhabaleswar" userId="7d7c126f-78ab-4bc0-bf9f-639ecb050345" providerId="ADAL" clId="{9CF471F8-0FC9-40EC-B436-00E81BE60BCD}" dt="2023-12-02T12:13:54.054" v="314" actId="20577"/>
          <ac:spMkLst>
            <pc:docMk/>
            <pc:sldMk cId="1020669947" sldId="2147308345"/>
            <ac:spMk id="2" creationId="{00000000-0000-0000-0000-000000000000}"/>
          </ac:spMkLst>
        </pc:spChg>
      </pc:sldChg>
      <pc:sldChg chg="modSp mod">
        <pc:chgData name="Panda, Dhabaleswar" userId="7d7c126f-78ab-4bc0-bf9f-639ecb050345" providerId="ADAL" clId="{9CF471F8-0FC9-40EC-B436-00E81BE60BCD}" dt="2023-12-02T21:59:00.960" v="419" actId="20577"/>
        <pc:sldMkLst>
          <pc:docMk/>
          <pc:sldMk cId="3016111264" sldId="2147308347"/>
        </pc:sldMkLst>
        <pc:spChg chg="mod">
          <ac:chgData name="Panda, Dhabaleswar" userId="7d7c126f-78ab-4bc0-bf9f-639ecb050345" providerId="ADAL" clId="{9CF471F8-0FC9-40EC-B436-00E81BE60BCD}" dt="2023-12-02T21:59:00.960" v="419" actId="20577"/>
          <ac:spMkLst>
            <pc:docMk/>
            <pc:sldMk cId="3016111264" sldId="2147308347"/>
            <ac:spMk id="2" creationId="{00000000-0000-0000-0000-000000000000}"/>
          </ac:spMkLst>
        </pc:spChg>
      </pc:sldChg>
      <pc:sldChg chg="del">
        <pc:chgData name="Panda, Dhabaleswar" userId="7d7c126f-78ab-4bc0-bf9f-639ecb050345" providerId="ADAL" clId="{9CF471F8-0FC9-40EC-B436-00E81BE60BCD}" dt="2023-12-02T12:13:25.215" v="313" actId="47"/>
        <pc:sldMkLst>
          <pc:docMk/>
          <pc:sldMk cId="788204325" sldId="2147308348"/>
        </pc:sldMkLst>
      </pc:sldChg>
      <pc:sldChg chg="del">
        <pc:chgData name="Panda, Dhabaleswar" userId="7d7c126f-78ab-4bc0-bf9f-639ecb050345" providerId="ADAL" clId="{9CF471F8-0FC9-40EC-B436-00E81BE60BCD}" dt="2023-12-02T12:13:25.215" v="313" actId="47"/>
        <pc:sldMkLst>
          <pc:docMk/>
          <pc:sldMk cId="3674630429" sldId="2147308349"/>
        </pc:sldMkLst>
      </pc:sldChg>
      <pc:sldChg chg="del">
        <pc:chgData name="Panda, Dhabaleswar" userId="7d7c126f-78ab-4bc0-bf9f-639ecb050345" providerId="ADAL" clId="{9CF471F8-0FC9-40EC-B436-00E81BE60BCD}" dt="2023-12-02T12:13:25.215" v="313" actId="47"/>
        <pc:sldMkLst>
          <pc:docMk/>
          <pc:sldMk cId="592236347" sldId="2147308350"/>
        </pc:sldMkLst>
      </pc:sldChg>
      <pc:sldChg chg="del">
        <pc:chgData name="Panda, Dhabaleswar" userId="7d7c126f-78ab-4bc0-bf9f-639ecb050345" providerId="ADAL" clId="{9CF471F8-0FC9-40EC-B436-00E81BE60BCD}" dt="2023-12-02T12:13:25.215" v="313" actId="47"/>
        <pc:sldMkLst>
          <pc:docMk/>
          <pc:sldMk cId="1036771342" sldId="2147308360"/>
        </pc:sldMkLst>
      </pc:sldChg>
      <pc:sldChg chg="del">
        <pc:chgData name="Panda, Dhabaleswar" userId="7d7c126f-78ab-4bc0-bf9f-639ecb050345" providerId="ADAL" clId="{9CF471F8-0FC9-40EC-B436-00E81BE60BCD}" dt="2023-12-02T12:13:25.215" v="313" actId="47"/>
        <pc:sldMkLst>
          <pc:docMk/>
          <pc:sldMk cId="3878511119" sldId="2147308362"/>
        </pc:sldMkLst>
      </pc:sldChg>
      <pc:sldChg chg="del">
        <pc:chgData name="Panda, Dhabaleswar" userId="7d7c126f-78ab-4bc0-bf9f-639ecb050345" providerId="ADAL" clId="{9CF471F8-0FC9-40EC-B436-00E81BE60BCD}" dt="2023-12-02T12:00:33.409" v="144" actId="47"/>
        <pc:sldMkLst>
          <pc:docMk/>
          <pc:sldMk cId="591765741" sldId="2147308457"/>
        </pc:sldMkLst>
      </pc:sldChg>
      <pc:sldChg chg="ord">
        <pc:chgData name="Panda, Dhabaleswar" userId="7d7c126f-78ab-4bc0-bf9f-639ecb050345" providerId="ADAL" clId="{9CF471F8-0FC9-40EC-B436-00E81BE60BCD}" dt="2023-12-02T21:56:59.553" v="418"/>
        <pc:sldMkLst>
          <pc:docMk/>
          <pc:sldMk cId="1647573029" sldId="2147308458"/>
        </pc:sldMkLst>
      </pc:sldChg>
      <pc:sldChg chg="modSp add mod">
        <pc:chgData name="Panda, Dhabaleswar" userId="7d7c126f-78ab-4bc0-bf9f-639ecb050345" providerId="ADAL" clId="{9CF471F8-0FC9-40EC-B436-00E81BE60BCD}" dt="2023-12-02T11:59:39.474" v="143" actId="404"/>
        <pc:sldMkLst>
          <pc:docMk/>
          <pc:sldMk cId="1811523234" sldId="2147308459"/>
        </pc:sldMkLst>
        <pc:spChg chg="mod">
          <ac:chgData name="Panda, Dhabaleswar" userId="7d7c126f-78ab-4bc0-bf9f-639ecb050345" providerId="ADAL" clId="{9CF471F8-0FC9-40EC-B436-00E81BE60BCD}" dt="2023-12-02T11:59:39.474" v="143" actId="404"/>
          <ac:spMkLst>
            <pc:docMk/>
            <pc:sldMk cId="1811523234" sldId="2147308459"/>
            <ac:spMk id="2" creationId="{00000000-0000-0000-0000-000000000000}"/>
          </ac:spMkLst>
        </pc:spChg>
      </pc:sldChg>
      <pc:sldChg chg="modSp del mod">
        <pc:chgData name="Panda, Dhabaleswar" userId="7d7c126f-78ab-4bc0-bf9f-639ecb050345" providerId="ADAL" clId="{9CF471F8-0FC9-40EC-B436-00E81BE60BCD}" dt="2023-12-02T12:11:03.902" v="296" actId="47"/>
        <pc:sldMkLst>
          <pc:docMk/>
          <pc:sldMk cId="3548786291" sldId="2147308491"/>
        </pc:sldMkLst>
        <pc:spChg chg="mod">
          <ac:chgData name="Panda, Dhabaleswar" userId="7d7c126f-78ab-4bc0-bf9f-639ecb050345" providerId="ADAL" clId="{9CF471F8-0FC9-40EC-B436-00E81BE60BCD}" dt="2023-12-02T12:10:05.577" v="259" actId="14100"/>
          <ac:spMkLst>
            <pc:docMk/>
            <pc:sldMk cId="3548786291" sldId="2147308491"/>
            <ac:spMk id="2" creationId="{00000000-0000-0000-0000-000000000000}"/>
          </ac:spMkLst>
        </pc:spChg>
      </pc:sldChg>
      <pc:sldChg chg="addSp delSp modSp mod">
        <pc:chgData name="Panda, Dhabaleswar" userId="7d7c126f-78ab-4bc0-bf9f-639ecb050345" providerId="ADAL" clId="{9CF471F8-0FC9-40EC-B436-00E81BE60BCD}" dt="2023-12-02T12:11:46.449" v="302" actId="1076"/>
        <pc:sldMkLst>
          <pc:docMk/>
          <pc:sldMk cId="2324978549" sldId="2147308492"/>
        </pc:sldMkLst>
        <pc:spChg chg="del">
          <ac:chgData name="Panda, Dhabaleswar" userId="7d7c126f-78ab-4bc0-bf9f-639ecb050345" providerId="ADAL" clId="{9CF471F8-0FC9-40EC-B436-00E81BE60BCD}" dt="2023-12-02T12:04:17.864" v="177" actId="478"/>
          <ac:spMkLst>
            <pc:docMk/>
            <pc:sldMk cId="2324978549" sldId="2147308492"/>
            <ac:spMk id="2" creationId="{00000000-0000-0000-0000-000000000000}"/>
          </ac:spMkLst>
        </pc:spChg>
        <pc:spChg chg="add del mod">
          <ac:chgData name="Panda, Dhabaleswar" userId="7d7c126f-78ab-4bc0-bf9f-639ecb050345" providerId="ADAL" clId="{9CF471F8-0FC9-40EC-B436-00E81BE60BCD}" dt="2023-12-02T12:04:42.571" v="179" actId="478"/>
          <ac:spMkLst>
            <pc:docMk/>
            <pc:sldMk cId="2324978549" sldId="2147308492"/>
            <ac:spMk id="4" creationId="{EFF43A14-2B11-3CFB-AB21-283A4CF77576}"/>
          </ac:spMkLst>
        </pc:spChg>
        <pc:spChg chg="del">
          <ac:chgData name="Panda, Dhabaleswar" userId="7d7c126f-78ab-4bc0-bf9f-639ecb050345" providerId="ADAL" clId="{9CF471F8-0FC9-40EC-B436-00E81BE60BCD}" dt="2023-12-02T12:04:46.396" v="180" actId="478"/>
          <ac:spMkLst>
            <pc:docMk/>
            <pc:sldMk cId="2324978549" sldId="2147308492"/>
            <ac:spMk id="5" creationId="{00000000-0000-0000-0000-000000000000}"/>
          </ac:spMkLst>
        </pc:spChg>
        <pc:spChg chg="add mod">
          <ac:chgData name="Panda, Dhabaleswar" userId="7d7c126f-78ab-4bc0-bf9f-639ecb050345" providerId="ADAL" clId="{9CF471F8-0FC9-40EC-B436-00E81BE60BCD}" dt="2023-12-02T12:11:42.527" v="301" actId="1076"/>
          <ac:spMkLst>
            <pc:docMk/>
            <pc:sldMk cId="2324978549" sldId="2147308492"/>
            <ac:spMk id="6" creationId="{60550564-66FB-7AE0-A87D-EEA791173912}"/>
          </ac:spMkLst>
        </pc:spChg>
        <pc:spChg chg="add mod">
          <ac:chgData name="Panda, Dhabaleswar" userId="7d7c126f-78ab-4bc0-bf9f-639ecb050345" providerId="ADAL" clId="{9CF471F8-0FC9-40EC-B436-00E81BE60BCD}" dt="2023-12-02T12:11:46.449" v="302" actId="1076"/>
          <ac:spMkLst>
            <pc:docMk/>
            <pc:sldMk cId="2324978549" sldId="2147308492"/>
            <ac:spMk id="7" creationId="{1EF229C1-3682-634C-E07A-270227A12049}"/>
          </ac:spMkLst>
        </pc:spChg>
        <pc:spChg chg="add mod">
          <ac:chgData name="Panda, Dhabaleswar" userId="7d7c126f-78ab-4bc0-bf9f-639ecb050345" providerId="ADAL" clId="{9CF471F8-0FC9-40EC-B436-00E81BE60BCD}" dt="2023-12-02T12:04:46.396" v="180" actId="478"/>
          <ac:spMkLst>
            <pc:docMk/>
            <pc:sldMk cId="2324978549" sldId="2147308492"/>
            <ac:spMk id="9" creationId="{D97C44E5-F06B-C472-6CA0-F97CD3967CAB}"/>
          </ac:spMkLst>
        </pc:spChg>
      </pc:sldChg>
      <pc:sldChg chg="add del">
        <pc:chgData name="Panda, Dhabaleswar" userId="7d7c126f-78ab-4bc0-bf9f-639ecb050345" providerId="ADAL" clId="{9CF471F8-0FC9-40EC-B436-00E81BE60BCD}" dt="2023-12-02T12:12:13.495" v="306" actId="47"/>
        <pc:sldMkLst>
          <pc:docMk/>
          <pc:sldMk cId="540079415" sldId="2147308498"/>
        </pc:sldMkLst>
      </pc:sldChg>
      <pc:sldChg chg="modSp add mod ord">
        <pc:chgData name="Panda, Dhabaleswar" userId="7d7c126f-78ab-4bc0-bf9f-639ecb050345" providerId="ADAL" clId="{9CF471F8-0FC9-40EC-B436-00E81BE60BCD}" dt="2023-12-02T12:11:24.062" v="300" actId="113"/>
        <pc:sldMkLst>
          <pc:docMk/>
          <pc:sldMk cId="2766217017" sldId="2147308499"/>
        </pc:sldMkLst>
        <pc:spChg chg="mod">
          <ac:chgData name="Panda, Dhabaleswar" userId="7d7c126f-78ab-4bc0-bf9f-639ecb050345" providerId="ADAL" clId="{9CF471F8-0FC9-40EC-B436-00E81BE60BCD}" dt="2023-12-02T12:11:24.062" v="300" actId="113"/>
          <ac:spMkLst>
            <pc:docMk/>
            <pc:sldMk cId="2766217017" sldId="2147308499"/>
            <ac:spMk id="2" creationId="{00000000-0000-0000-0000-000000000000}"/>
          </ac:spMkLst>
        </pc:spChg>
      </pc:sldChg>
      <pc:sldChg chg="modSp add mod ord">
        <pc:chgData name="Panda, Dhabaleswar" userId="7d7c126f-78ab-4bc0-bf9f-639ecb050345" providerId="ADAL" clId="{9CF471F8-0FC9-40EC-B436-00E81BE60BCD}" dt="2023-12-02T12:12:37.219" v="312" actId="207"/>
        <pc:sldMkLst>
          <pc:docMk/>
          <pc:sldMk cId="1090965073" sldId="2147308500"/>
        </pc:sldMkLst>
        <pc:spChg chg="mod">
          <ac:chgData name="Panda, Dhabaleswar" userId="7d7c126f-78ab-4bc0-bf9f-639ecb050345" providerId="ADAL" clId="{9CF471F8-0FC9-40EC-B436-00E81BE60BCD}" dt="2023-12-02T12:12:37.219" v="312" actId="207"/>
          <ac:spMkLst>
            <pc:docMk/>
            <pc:sldMk cId="1090965073" sldId="2147308500"/>
            <ac:spMk id="2" creationId="{00000000-0000-0000-0000-000000000000}"/>
          </ac:spMkLst>
        </pc:spChg>
      </pc:sldChg>
      <pc:sldMasterChg chg="modSp mod">
        <pc:chgData name="Panda, Dhabaleswar" userId="7d7c126f-78ab-4bc0-bf9f-639ecb050345" providerId="ADAL" clId="{9CF471F8-0FC9-40EC-B436-00E81BE60BCD}" dt="2023-12-02T12:14:17.656" v="342" actId="20577"/>
        <pc:sldMasterMkLst>
          <pc:docMk/>
          <pc:sldMasterMk cId="1377343188" sldId="2147483941"/>
        </pc:sldMasterMkLst>
        <pc:spChg chg="mod">
          <ac:chgData name="Panda, Dhabaleswar" userId="7d7c126f-78ab-4bc0-bf9f-639ecb050345" providerId="ADAL" clId="{9CF471F8-0FC9-40EC-B436-00E81BE60BCD}" dt="2023-12-02T12:14:17.656" v="342" actId="20577"/>
          <ac:spMkLst>
            <pc:docMk/>
            <pc:sldMasterMk cId="1377343188" sldId="2147483941"/>
            <ac:spMk id="9" creationId="{00000000-0000-0000-0000-000000000000}"/>
          </ac:spMkLst>
        </pc:spChg>
      </pc:sldMasterChg>
    </pc:docChg>
  </pc:docChgLst>
  <pc:docChgLst>
    <pc:chgData name="Dhabaleswar Panda" userId="7d7c126f-78ab-4bc0-bf9f-639ecb050345" providerId="ADAL" clId="{91D12932-CED3-4320-9345-1D849E9816C7}"/>
    <pc:docChg chg="undo custSel addSld delSld modSld sldOrd">
      <pc:chgData name="Dhabaleswar Panda" userId="7d7c126f-78ab-4bc0-bf9f-639ecb050345" providerId="ADAL" clId="{91D12932-CED3-4320-9345-1D849E9816C7}" dt="2024-04-15T10:15:31.369" v="948" actId="20577"/>
      <pc:docMkLst>
        <pc:docMk/>
      </pc:docMkLst>
      <pc:sldChg chg="modSp mod">
        <pc:chgData name="Dhabaleswar Panda" userId="7d7c126f-78ab-4bc0-bf9f-639ecb050345" providerId="ADAL" clId="{91D12932-CED3-4320-9345-1D849E9816C7}" dt="2024-04-15T10:15:31.369" v="948" actId="20577"/>
        <pc:sldMkLst>
          <pc:docMk/>
          <pc:sldMk cId="2013773665" sldId="279"/>
        </pc:sldMkLst>
        <pc:spChg chg="mod">
          <ac:chgData name="Dhabaleswar Panda" userId="7d7c126f-78ab-4bc0-bf9f-639ecb050345" providerId="ADAL" clId="{91D12932-CED3-4320-9345-1D849E9816C7}" dt="2024-04-15T10:15:31.369" v="948" actId="20577"/>
          <ac:spMkLst>
            <pc:docMk/>
            <pc:sldMk cId="2013773665" sldId="279"/>
            <ac:spMk id="22530" creationId="{00000000-0000-0000-0000-000000000000}"/>
          </ac:spMkLst>
        </pc:spChg>
      </pc:sldChg>
      <pc:sldChg chg="add">
        <pc:chgData name="Dhabaleswar Panda" userId="7d7c126f-78ab-4bc0-bf9f-639ecb050345" providerId="ADAL" clId="{91D12932-CED3-4320-9345-1D849E9816C7}" dt="2024-04-15T08:09:05.064" v="446"/>
        <pc:sldMkLst>
          <pc:docMk/>
          <pc:sldMk cId="0" sldId="280"/>
        </pc:sldMkLst>
      </pc:sldChg>
      <pc:sldChg chg="add">
        <pc:chgData name="Dhabaleswar Panda" userId="7d7c126f-78ab-4bc0-bf9f-639ecb050345" providerId="ADAL" clId="{91D12932-CED3-4320-9345-1D849E9816C7}" dt="2024-04-15T08:09:05.064" v="446"/>
        <pc:sldMkLst>
          <pc:docMk/>
          <pc:sldMk cId="0" sldId="281"/>
        </pc:sldMkLst>
      </pc:sldChg>
      <pc:sldChg chg="add del">
        <pc:chgData name="Dhabaleswar Panda" userId="7d7c126f-78ab-4bc0-bf9f-639ecb050345" providerId="ADAL" clId="{91D12932-CED3-4320-9345-1D849E9816C7}" dt="2024-04-15T08:17:58.282" v="589" actId="47"/>
        <pc:sldMkLst>
          <pc:docMk/>
          <pc:sldMk cId="0" sldId="283"/>
        </pc:sldMkLst>
      </pc:sldChg>
      <pc:sldChg chg="add del">
        <pc:chgData name="Dhabaleswar Panda" userId="7d7c126f-78ab-4bc0-bf9f-639ecb050345" providerId="ADAL" clId="{91D12932-CED3-4320-9345-1D849E9816C7}" dt="2024-04-15T08:17:59.293" v="590" actId="47"/>
        <pc:sldMkLst>
          <pc:docMk/>
          <pc:sldMk cId="0" sldId="284"/>
        </pc:sldMkLst>
      </pc:sldChg>
      <pc:sldChg chg="del">
        <pc:chgData name="Dhabaleswar Panda" userId="7d7c126f-78ab-4bc0-bf9f-639ecb050345" providerId="ADAL" clId="{91D12932-CED3-4320-9345-1D849E9816C7}" dt="2024-04-15T08:28:54.527" v="747" actId="47"/>
        <pc:sldMkLst>
          <pc:docMk/>
          <pc:sldMk cId="0" sldId="286"/>
        </pc:sldMkLst>
      </pc:sldChg>
      <pc:sldChg chg="add ord">
        <pc:chgData name="Dhabaleswar Panda" userId="7d7c126f-78ab-4bc0-bf9f-639ecb050345" providerId="ADAL" clId="{91D12932-CED3-4320-9345-1D849E9816C7}" dt="2024-04-15T08:38:08.012" v="773"/>
        <pc:sldMkLst>
          <pc:docMk/>
          <pc:sldMk cId="78157028" sldId="291"/>
        </pc:sldMkLst>
      </pc:sldChg>
      <pc:sldChg chg="add">
        <pc:chgData name="Dhabaleswar Panda" userId="7d7c126f-78ab-4bc0-bf9f-639ecb050345" providerId="ADAL" clId="{91D12932-CED3-4320-9345-1D849E9816C7}" dt="2024-04-15T08:09:05.064" v="446"/>
        <pc:sldMkLst>
          <pc:docMk/>
          <pc:sldMk cId="3002003085" sldId="316"/>
        </pc:sldMkLst>
      </pc:sldChg>
      <pc:sldChg chg="del">
        <pc:chgData name="Dhabaleswar Panda" userId="7d7c126f-78ab-4bc0-bf9f-639ecb050345" providerId="ADAL" clId="{91D12932-CED3-4320-9345-1D849E9816C7}" dt="2024-04-15T00:17:21.845" v="0" actId="47"/>
        <pc:sldMkLst>
          <pc:docMk/>
          <pc:sldMk cId="2838975556" sldId="1338"/>
        </pc:sldMkLst>
      </pc:sldChg>
      <pc:sldChg chg="modSp del mod">
        <pc:chgData name="Dhabaleswar Panda" userId="7d7c126f-78ab-4bc0-bf9f-639ecb050345" providerId="ADAL" clId="{91D12932-CED3-4320-9345-1D849E9816C7}" dt="2024-04-15T08:09:42.561" v="447" actId="47"/>
        <pc:sldMkLst>
          <pc:docMk/>
          <pc:sldMk cId="1339897324" sldId="1912"/>
        </pc:sldMkLst>
        <pc:spChg chg="mod">
          <ac:chgData name="Dhabaleswar Panda" userId="7d7c126f-78ab-4bc0-bf9f-639ecb050345" providerId="ADAL" clId="{91D12932-CED3-4320-9345-1D849E9816C7}" dt="2024-04-15T08:05:59.051" v="437" actId="20577"/>
          <ac:spMkLst>
            <pc:docMk/>
            <pc:sldMk cId="1339897324" sldId="1912"/>
            <ac:spMk id="3" creationId="{6C9872A5-5C49-4E69-B9C4-07C0C0B1E8CD}"/>
          </ac:spMkLst>
        </pc:spChg>
      </pc:sldChg>
      <pc:sldChg chg="del">
        <pc:chgData name="Dhabaleswar Panda" userId="7d7c126f-78ab-4bc0-bf9f-639ecb050345" providerId="ADAL" clId="{91D12932-CED3-4320-9345-1D849E9816C7}" dt="2024-04-15T08:14:30.704" v="587" actId="47"/>
        <pc:sldMkLst>
          <pc:docMk/>
          <pc:sldMk cId="2049738991" sldId="2235"/>
        </pc:sldMkLst>
      </pc:sldChg>
      <pc:sldChg chg="modSp mod">
        <pc:chgData name="Dhabaleswar Panda" userId="7d7c126f-78ab-4bc0-bf9f-639ecb050345" providerId="ADAL" clId="{91D12932-CED3-4320-9345-1D849E9816C7}" dt="2024-04-15T10:07:30.248" v="939" actId="20577"/>
        <pc:sldMkLst>
          <pc:docMk/>
          <pc:sldMk cId="987259612" sldId="2500"/>
        </pc:sldMkLst>
        <pc:spChg chg="mod">
          <ac:chgData name="Dhabaleswar Panda" userId="7d7c126f-78ab-4bc0-bf9f-639ecb050345" providerId="ADAL" clId="{91D12932-CED3-4320-9345-1D849E9816C7}" dt="2024-04-15T10:07:30.248" v="939" actId="20577"/>
          <ac:spMkLst>
            <pc:docMk/>
            <pc:sldMk cId="987259612" sldId="2500"/>
            <ac:spMk id="2" creationId="{00000000-0000-0000-0000-000000000000}"/>
          </ac:spMkLst>
        </pc:spChg>
      </pc:sldChg>
      <pc:sldChg chg="del">
        <pc:chgData name="Dhabaleswar Panda" userId="7d7c126f-78ab-4bc0-bf9f-639ecb050345" providerId="ADAL" clId="{91D12932-CED3-4320-9345-1D849E9816C7}" dt="2024-04-15T10:10:06.903" v="943" actId="47"/>
        <pc:sldMkLst>
          <pc:docMk/>
          <pc:sldMk cId="881428697" sldId="2592"/>
        </pc:sldMkLst>
      </pc:sldChg>
      <pc:sldChg chg="del">
        <pc:chgData name="Dhabaleswar Panda" userId="7d7c126f-78ab-4bc0-bf9f-639ecb050345" providerId="ADAL" clId="{91D12932-CED3-4320-9345-1D849E9816C7}" dt="2024-04-15T10:10:05.961" v="942" actId="47"/>
        <pc:sldMkLst>
          <pc:docMk/>
          <pc:sldMk cId="358370771" sldId="2654"/>
        </pc:sldMkLst>
      </pc:sldChg>
      <pc:sldChg chg="del">
        <pc:chgData name="Dhabaleswar Panda" userId="7d7c126f-78ab-4bc0-bf9f-639ecb050345" providerId="ADAL" clId="{91D12932-CED3-4320-9345-1D849E9816C7}" dt="2024-04-15T10:10:07.840" v="944" actId="47"/>
        <pc:sldMkLst>
          <pc:docMk/>
          <pc:sldMk cId="1035901114" sldId="2676"/>
        </pc:sldMkLst>
      </pc:sldChg>
      <pc:sldChg chg="del">
        <pc:chgData name="Dhabaleswar Panda" userId="7d7c126f-78ab-4bc0-bf9f-639ecb050345" providerId="ADAL" clId="{91D12932-CED3-4320-9345-1D849E9816C7}" dt="2024-04-15T08:23:22.616" v="669" actId="47"/>
        <pc:sldMkLst>
          <pc:docMk/>
          <pc:sldMk cId="3700787672" sldId="3825"/>
        </pc:sldMkLst>
      </pc:sldChg>
      <pc:sldChg chg="add">
        <pc:chgData name="Dhabaleswar Panda" userId="7d7c126f-78ab-4bc0-bf9f-639ecb050345" providerId="ADAL" clId="{91D12932-CED3-4320-9345-1D849E9816C7}" dt="2024-04-15T08:33:44.658" v="769"/>
        <pc:sldMkLst>
          <pc:docMk/>
          <pc:sldMk cId="1065463927" sldId="3895"/>
        </pc:sldMkLst>
      </pc:sldChg>
      <pc:sldChg chg="add">
        <pc:chgData name="Dhabaleswar Panda" userId="7d7c126f-78ab-4bc0-bf9f-639ecb050345" providerId="ADAL" clId="{91D12932-CED3-4320-9345-1D849E9816C7}" dt="2024-04-15T08:33:44.658" v="769"/>
        <pc:sldMkLst>
          <pc:docMk/>
          <pc:sldMk cId="2598957149" sldId="3944"/>
        </pc:sldMkLst>
      </pc:sldChg>
      <pc:sldChg chg="del">
        <pc:chgData name="Dhabaleswar Panda" userId="7d7c126f-78ab-4bc0-bf9f-639ecb050345" providerId="ADAL" clId="{91D12932-CED3-4320-9345-1D849E9816C7}" dt="2024-04-15T07:46:12.593" v="379" actId="47"/>
        <pc:sldMkLst>
          <pc:docMk/>
          <pc:sldMk cId="3039433109" sldId="3973"/>
        </pc:sldMkLst>
      </pc:sldChg>
      <pc:sldChg chg="add">
        <pc:chgData name="Dhabaleswar Panda" userId="7d7c126f-78ab-4bc0-bf9f-639ecb050345" providerId="ADAL" clId="{91D12932-CED3-4320-9345-1D849E9816C7}" dt="2024-04-15T08:09:05.064" v="446"/>
        <pc:sldMkLst>
          <pc:docMk/>
          <pc:sldMk cId="2027972890" sldId="2147308168"/>
        </pc:sldMkLst>
      </pc:sldChg>
      <pc:sldChg chg="del">
        <pc:chgData name="Dhabaleswar Panda" userId="7d7c126f-78ab-4bc0-bf9f-639ecb050345" providerId="ADAL" clId="{91D12932-CED3-4320-9345-1D849E9816C7}" dt="2024-04-15T08:14:14.157" v="586" actId="47"/>
        <pc:sldMkLst>
          <pc:docMk/>
          <pc:sldMk cId="3764526092" sldId="2147308219"/>
        </pc:sldMkLst>
      </pc:sldChg>
      <pc:sldChg chg="modSp mod">
        <pc:chgData name="Dhabaleswar Panda" userId="7d7c126f-78ab-4bc0-bf9f-639ecb050345" providerId="ADAL" clId="{91D12932-CED3-4320-9345-1D849E9816C7}" dt="2024-04-15T08:04:53.451" v="435" actId="403"/>
        <pc:sldMkLst>
          <pc:docMk/>
          <pc:sldMk cId="118614948" sldId="2147308226"/>
        </pc:sldMkLst>
        <pc:spChg chg="mod">
          <ac:chgData name="Dhabaleswar Panda" userId="7d7c126f-78ab-4bc0-bf9f-639ecb050345" providerId="ADAL" clId="{91D12932-CED3-4320-9345-1D849E9816C7}" dt="2024-04-15T08:04:53.451" v="435" actId="403"/>
          <ac:spMkLst>
            <pc:docMk/>
            <pc:sldMk cId="118614948" sldId="2147308226"/>
            <ac:spMk id="2" creationId="{00000000-0000-0000-0000-000000000000}"/>
          </ac:spMkLst>
        </pc:spChg>
      </pc:sldChg>
      <pc:sldChg chg="del">
        <pc:chgData name="Dhabaleswar Panda" userId="7d7c126f-78ab-4bc0-bf9f-639ecb050345" providerId="ADAL" clId="{91D12932-CED3-4320-9345-1D849E9816C7}" dt="2024-04-15T08:34:07.760" v="770" actId="47"/>
        <pc:sldMkLst>
          <pc:docMk/>
          <pc:sldMk cId="2287691939" sldId="2147308243"/>
        </pc:sldMkLst>
      </pc:sldChg>
      <pc:sldChg chg="del">
        <pc:chgData name="Dhabaleswar Panda" userId="7d7c126f-78ab-4bc0-bf9f-639ecb050345" providerId="ADAL" clId="{91D12932-CED3-4320-9345-1D849E9816C7}" dt="2024-04-15T08:09:42.561" v="447" actId="47"/>
        <pc:sldMkLst>
          <pc:docMk/>
          <pc:sldMk cId="1098939606" sldId="2147308286"/>
        </pc:sldMkLst>
      </pc:sldChg>
      <pc:sldChg chg="modSp del mod">
        <pc:chgData name="Dhabaleswar Panda" userId="7d7c126f-78ab-4bc0-bf9f-639ecb050345" providerId="ADAL" clId="{91D12932-CED3-4320-9345-1D849E9816C7}" dt="2024-04-15T08:09:42.561" v="447" actId="47"/>
        <pc:sldMkLst>
          <pc:docMk/>
          <pc:sldMk cId="2833858251" sldId="2147308287"/>
        </pc:sldMkLst>
        <pc:spChg chg="mod">
          <ac:chgData name="Dhabaleswar Panda" userId="7d7c126f-78ab-4bc0-bf9f-639ecb050345" providerId="ADAL" clId="{91D12932-CED3-4320-9345-1D849E9816C7}" dt="2024-04-15T08:05:53.294" v="436" actId="20577"/>
          <ac:spMkLst>
            <pc:docMk/>
            <pc:sldMk cId="2833858251" sldId="2147308287"/>
            <ac:spMk id="2" creationId="{00000000-0000-0000-0000-000000000000}"/>
          </ac:spMkLst>
        </pc:spChg>
      </pc:sldChg>
      <pc:sldChg chg="add">
        <pc:chgData name="Dhabaleswar Panda" userId="7d7c126f-78ab-4bc0-bf9f-639ecb050345" providerId="ADAL" clId="{91D12932-CED3-4320-9345-1D849E9816C7}" dt="2024-04-15T08:38:03.082" v="771"/>
        <pc:sldMkLst>
          <pc:docMk/>
          <pc:sldMk cId="2163828216" sldId="2147308290"/>
        </pc:sldMkLst>
      </pc:sldChg>
      <pc:sldChg chg="del">
        <pc:chgData name="Dhabaleswar Panda" userId="7d7c126f-78ab-4bc0-bf9f-639ecb050345" providerId="ADAL" clId="{91D12932-CED3-4320-9345-1D849E9816C7}" dt="2024-04-15T10:10:05.114" v="941" actId="47"/>
        <pc:sldMkLst>
          <pc:docMk/>
          <pc:sldMk cId="2090824632" sldId="2147308291"/>
        </pc:sldMkLst>
      </pc:sldChg>
      <pc:sldChg chg="add">
        <pc:chgData name="Dhabaleswar Panda" userId="7d7c126f-78ab-4bc0-bf9f-639ecb050345" providerId="ADAL" clId="{91D12932-CED3-4320-9345-1D849E9816C7}" dt="2024-04-15T08:09:05.064" v="446"/>
        <pc:sldMkLst>
          <pc:docMk/>
          <pc:sldMk cId="2485370786" sldId="2147308332"/>
        </pc:sldMkLst>
      </pc:sldChg>
      <pc:sldChg chg="add">
        <pc:chgData name="Dhabaleswar Panda" userId="7d7c126f-78ab-4bc0-bf9f-639ecb050345" providerId="ADAL" clId="{91D12932-CED3-4320-9345-1D849E9816C7}" dt="2024-04-15T08:17:53.943" v="588"/>
        <pc:sldMkLst>
          <pc:docMk/>
          <pc:sldMk cId="2136445534" sldId="2147308337"/>
        </pc:sldMkLst>
      </pc:sldChg>
      <pc:sldChg chg="addSp delSp modSp mod">
        <pc:chgData name="Dhabaleswar Panda" userId="7d7c126f-78ab-4bc0-bf9f-639ecb050345" providerId="ADAL" clId="{91D12932-CED3-4320-9345-1D849E9816C7}" dt="2024-04-15T07:44:47.185" v="378" actId="20577"/>
        <pc:sldMkLst>
          <pc:docMk/>
          <pc:sldMk cId="1734783346" sldId="2147308341"/>
        </pc:sldMkLst>
        <pc:spChg chg="mod">
          <ac:chgData name="Dhabaleswar Panda" userId="7d7c126f-78ab-4bc0-bf9f-639ecb050345" providerId="ADAL" clId="{91D12932-CED3-4320-9345-1D849E9816C7}" dt="2024-04-15T07:34:33.137" v="83" actId="1076"/>
          <ac:spMkLst>
            <pc:docMk/>
            <pc:sldMk cId="1734783346" sldId="2147308341"/>
            <ac:spMk id="2" creationId="{00000000-0000-0000-0000-000000000000}"/>
          </ac:spMkLst>
        </pc:spChg>
        <pc:spChg chg="mod">
          <ac:chgData name="Dhabaleswar Panda" userId="7d7c126f-78ab-4bc0-bf9f-639ecb050345" providerId="ADAL" clId="{91D12932-CED3-4320-9345-1D849E9816C7}" dt="2024-04-15T07:44:47.185" v="378" actId="20577"/>
          <ac:spMkLst>
            <pc:docMk/>
            <pc:sldMk cId="1734783346" sldId="2147308341"/>
            <ac:spMk id="3" creationId="{00000000-0000-0000-0000-000000000000}"/>
          </ac:spMkLst>
        </pc:spChg>
        <pc:spChg chg="add mod">
          <ac:chgData name="Dhabaleswar Panda" userId="7d7c126f-78ab-4bc0-bf9f-639ecb050345" providerId="ADAL" clId="{91D12932-CED3-4320-9345-1D849E9816C7}" dt="2024-04-15T07:38:25.867" v="279" actId="14100"/>
          <ac:spMkLst>
            <pc:docMk/>
            <pc:sldMk cId="1734783346" sldId="2147308341"/>
            <ac:spMk id="6" creationId="{0E87CA24-EB11-B47B-A3D5-DB8AD724DCEC}"/>
          </ac:spMkLst>
        </pc:spChg>
        <pc:spChg chg="mod topLvl">
          <ac:chgData name="Dhabaleswar Panda" userId="7d7c126f-78ab-4bc0-bf9f-639ecb050345" providerId="ADAL" clId="{91D12932-CED3-4320-9345-1D849E9816C7}" dt="2024-04-15T07:37:18.868" v="110" actId="164"/>
          <ac:spMkLst>
            <pc:docMk/>
            <pc:sldMk cId="1734783346" sldId="2147308341"/>
            <ac:spMk id="7" creationId="{00000000-0000-0000-0000-000000000000}"/>
          </ac:spMkLst>
        </pc:spChg>
        <pc:spChg chg="mod topLvl">
          <ac:chgData name="Dhabaleswar Panda" userId="7d7c126f-78ab-4bc0-bf9f-639ecb050345" providerId="ADAL" clId="{91D12932-CED3-4320-9345-1D849E9816C7}" dt="2024-04-15T07:37:18.868" v="110" actId="164"/>
          <ac:spMkLst>
            <pc:docMk/>
            <pc:sldMk cId="1734783346" sldId="2147308341"/>
            <ac:spMk id="8" creationId="{00000000-0000-0000-0000-000000000000}"/>
          </ac:spMkLst>
        </pc:spChg>
        <pc:spChg chg="mod topLvl">
          <ac:chgData name="Dhabaleswar Panda" userId="7d7c126f-78ab-4bc0-bf9f-639ecb050345" providerId="ADAL" clId="{91D12932-CED3-4320-9345-1D849E9816C7}" dt="2024-04-15T07:37:18.868" v="110" actId="164"/>
          <ac:spMkLst>
            <pc:docMk/>
            <pc:sldMk cId="1734783346" sldId="2147308341"/>
            <ac:spMk id="9" creationId="{00000000-0000-0000-0000-000000000000}"/>
          </ac:spMkLst>
        </pc:spChg>
        <pc:spChg chg="add mod">
          <ac:chgData name="Dhabaleswar Panda" userId="7d7c126f-78ab-4bc0-bf9f-639ecb050345" providerId="ADAL" clId="{91D12932-CED3-4320-9345-1D849E9816C7}" dt="2024-04-15T07:39:25.150" v="283" actId="207"/>
          <ac:spMkLst>
            <pc:docMk/>
            <pc:sldMk cId="1734783346" sldId="2147308341"/>
            <ac:spMk id="10" creationId="{DB30E48B-0FD3-27E4-1971-87E1C8A1308D}"/>
          </ac:spMkLst>
        </pc:spChg>
        <pc:spChg chg="mod topLvl">
          <ac:chgData name="Dhabaleswar Panda" userId="7d7c126f-78ab-4bc0-bf9f-639ecb050345" providerId="ADAL" clId="{91D12932-CED3-4320-9345-1D849E9816C7}" dt="2024-04-15T07:37:18.868" v="110" actId="164"/>
          <ac:spMkLst>
            <pc:docMk/>
            <pc:sldMk cId="1734783346" sldId="2147308341"/>
            <ac:spMk id="11" creationId="{00000000-0000-0000-0000-000000000000}"/>
          </ac:spMkLst>
        </pc:spChg>
        <pc:spChg chg="add mod">
          <ac:chgData name="Dhabaleswar Panda" userId="7d7c126f-78ab-4bc0-bf9f-639ecb050345" providerId="ADAL" clId="{91D12932-CED3-4320-9345-1D849E9816C7}" dt="2024-04-15T07:44:07.243" v="343" actId="20577"/>
          <ac:spMkLst>
            <pc:docMk/>
            <pc:sldMk cId="1734783346" sldId="2147308341"/>
            <ac:spMk id="12" creationId="{8952DB32-D632-4121-DE31-434D164AF43F}"/>
          </ac:spMkLst>
        </pc:spChg>
        <pc:spChg chg="mod topLvl">
          <ac:chgData name="Dhabaleswar Panda" userId="7d7c126f-78ab-4bc0-bf9f-639ecb050345" providerId="ADAL" clId="{91D12932-CED3-4320-9345-1D849E9816C7}" dt="2024-04-15T07:36:52.054" v="109" actId="165"/>
          <ac:spMkLst>
            <pc:docMk/>
            <pc:sldMk cId="1734783346" sldId="2147308341"/>
            <ac:spMk id="13" creationId="{00000000-0000-0000-0000-000000000000}"/>
          </ac:spMkLst>
        </pc:spChg>
        <pc:spChg chg="add mod">
          <ac:chgData name="Dhabaleswar Panda" userId="7d7c126f-78ab-4bc0-bf9f-639ecb050345" providerId="ADAL" clId="{91D12932-CED3-4320-9345-1D849E9816C7}" dt="2024-04-15T07:39:54.346" v="285" actId="207"/>
          <ac:spMkLst>
            <pc:docMk/>
            <pc:sldMk cId="1734783346" sldId="2147308341"/>
            <ac:spMk id="14" creationId="{9666017C-67AE-C463-D037-BF89F4634509}"/>
          </ac:spMkLst>
        </pc:spChg>
        <pc:spChg chg="mod topLvl">
          <ac:chgData name="Dhabaleswar Panda" userId="7d7c126f-78ab-4bc0-bf9f-639ecb050345" providerId="ADAL" clId="{91D12932-CED3-4320-9345-1D849E9816C7}" dt="2024-04-15T07:36:52.054" v="109" actId="165"/>
          <ac:spMkLst>
            <pc:docMk/>
            <pc:sldMk cId="1734783346" sldId="2147308341"/>
            <ac:spMk id="21"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22"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23"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24"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25"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26" creationId="{00000000-0000-0000-0000-000000000000}"/>
          </ac:spMkLst>
        </pc:spChg>
        <pc:spChg chg="mod topLvl">
          <ac:chgData name="Dhabaleswar Panda" userId="7d7c126f-78ab-4bc0-bf9f-639ecb050345" providerId="ADAL" clId="{91D12932-CED3-4320-9345-1D849E9816C7}" dt="2024-04-15T07:41:18.189" v="312" actId="404"/>
          <ac:spMkLst>
            <pc:docMk/>
            <pc:sldMk cId="1734783346" sldId="2147308341"/>
            <ac:spMk id="27"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30"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31" creationId="{00000000-0000-0000-0000-000000000000}"/>
          </ac:spMkLst>
        </pc:spChg>
        <pc:spChg chg="mod topLvl">
          <ac:chgData name="Dhabaleswar Panda" userId="7d7c126f-78ab-4bc0-bf9f-639ecb050345" providerId="ADAL" clId="{91D12932-CED3-4320-9345-1D849E9816C7}" dt="2024-04-15T07:41:30.285" v="313" actId="404"/>
          <ac:spMkLst>
            <pc:docMk/>
            <pc:sldMk cId="1734783346" sldId="2147308341"/>
            <ac:spMk id="32"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36"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37"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38"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39"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0"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1"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2" creationId="{00000000-0000-0000-0000-000000000000}"/>
          </ac:spMkLst>
        </pc:spChg>
        <pc:spChg chg="mod topLvl">
          <ac:chgData name="Dhabaleswar Panda" userId="7d7c126f-78ab-4bc0-bf9f-639ecb050345" providerId="ADAL" clId="{91D12932-CED3-4320-9345-1D849E9816C7}" dt="2024-04-15T07:41:00.791" v="311" actId="404"/>
          <ac:spMkLst>
            <pc:docMk/>
            <pc:sldMk cId="1734783346" sldId="2147308341"/>
            <ac:spMk id="43"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4"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5"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6"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7"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8"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49"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50"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51"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52"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53" creationId="{00000000-0000-0000-0000-000000000000}"/>
          </ac:spMkLst>
        </pc:spChg>
        <pc:spChg chg="mod topLvl">
          <ac:chgData name="Dhabaleswar Panda" userId="7d7c126f-78ab-4bc0-bf9f-639ecb050345" providerId="ADAL" clId="{91D12932-CED3-4320-9345-1D849E9816C7}" dt="2024-04-15T07:36:52.054" v="109" actId="165"/>
          <ac:spMkLst>
            <pc:docMk/>
            <pc:sldMk cId="1734783346" sldId="2147308341"/>
            <ac:spMk id="54" creationId="{00000000-0000-0000-0000-000000000000}"/>
          </ac:spMkLst>
        </pc:spChg>
        <pc:spChg chg="mod topLvl">
          <ac:chgData name="Dhabaleswar Panda" userId="7d7c126f-78ab-4bc0-bf9f-639ecb050345" providerId="ADAL" clId="{91D12932-CED3-4320-9345-1D849E9816C7}" dt="2024-04-15T07:43:28.887" v="337" actId="14100"/>
          <ac:spMkLst>
            <pc:docMk/>
            <pc:sldMk cId="1734783346" sldId="2147308341"/>
            <ac:spMk id="55" creationId="{00000000-0000-0000-0000-000000000000}"/>
          </ac:spMkLst>
        </pc:spChg>
        <pc:spChg chg="mod topLvl">
          <ac:chgData name="Dhabaleswar Panda" userId="7d7c126f-78ab-4bc0-bf9f-639ecb050345" providerId="ADAL" clId="{91D12932-CED3-4320-9345-1D849E9816C7}" dt="2024-04-15T07:43:35.930" v="338" actId="1076"/>
          <ac:spMkLst>
            <pc:docMk/>
            <pc:sldMk cId="1734783346" sldId="2147308341"/>
            <ac:spMk id="56" creationId="{00000000-0000-0000-0000-000000000000}"/>
          </ac:spMkLst>
        </pc:spChg>
        <pc:spChg chg="mod topLvl">
          <ac:chgData name="Dhabaleswar Panda" userId="7d7c126f-78ab-4bc0-bf9f-639ecb050345" providerId="ADAL" clId="{91D12932-CED3-4320-9345-1D849E9816C7}" dt="2024-04-15T07:43:52.080" v="342" actId="403"/>
          <ac:spMkLst>
            <pc:docMk/>
            <pc:sldMk cId="1734783346" sldId="2147308341"/>
            <ac:spMk id="57" creationId="{00000000-0000-0000-0000-000000000000}"/>
          </ac:spMkLst>
        </pc:spChg>
        <pc:grpChg chg="add del mod">
          <ac:chgData name="Dhabaleswar Panda" userId="7d7c126f-78ab-4bc0-bf9f-639ecb050345" providerId="ADAL" clId="{91D12932-CED3-4320-9345-1D849E9816C7}" dt="2024-04-15T07:36:52.054" v="109" actId="165"/>
          <ac:grpSpMkLst>
            <pc:docMk/>
            <pc:sldMk cId="1734783346" sldId="2147308341"/>
            <ac:grpSpMk id="4" creationId="{6A343D37-A911-FF0B-E581-0A7E6F36F9AB}"/>
          </ac:grpSpMkLst>
        </pc:grpChg>
        <pc:grpChg chg="add mod">
          <ac:chgData name="Dhabaleswar Panda" userId="7d7c126f-78ab-4bc0-bf9f-639ecb050345" providerId="ADAL" clId="{91D12932-CED3-4320-9345-1D849E9816C7}" dt="2024-04-15T07:37:18.868" v="110" actId="164"/>
          <ac:grpSpMkLst>
            <pc:docMk/>
            <pc:sldMk cId="1734783346" sldId="2147308341"/>
            <ac:grpSpMk id="5" creationId="{D91D0738-A10A-BD4E-9F6D-ED9D3110C443}"/>
          </ac:grpSpMkLst>
        </pc:grpChg>
      </pc:sldChg>
      <pc:sldChg chg="add">
        <pc:chgData name="Dhabaleswar Panda" userId="7d7c126f-78ab-4bc0-bf9f-639ecb050345" providerId="ADAL" clId="{91D12932-CED3-4320-9345-1D849E9816C7}" dt="2024-04-15T08:17:53.943" v="588"/>
        <pc:sldMkLst>
          <pc:docMk/>
          <pc:sldMk cId="1371056029" sldId="2147308342"/>
        </pc:sldMkLst>
      </pc:sldChg>
      <pc:sldChg chg="add">
        <pc:chgData name="Dhabaleswar Panda" userId="7d7c126f-78ab-4bc0-bf9f-639ecb050345" providerId="ADAL" clId="{91D12932-CED3-4320-9345-1D849E9816C7}" dt="2024-04-15T08:38:03.082" v="771"/>
        <pc:sldMkLst>
          <pc:docMk/>
          <pc:sldMk cId="2795470926" sldId="2147308347"/>
        </pc:sldMkLst>
      </pc:sldChg>
      <pc:sldChg chg="add">
        <pc:chgData name="Dhabaleswar Panda" userId="7d7c126f-78ab-4bc0-bf9f-639ecb050345" providerId="ADAL" clId="{91D12932-CED3-4320-9345-1D849E9816C7}" dt="2024-04-15T08:09:05.064" v="446"/>
        <pc:sldMkLst>
          <pc:docMk/>
          <pc:sldMk cId="2421949814" sldId="2147308380"/>
        </pc:sldMkLst>
      </pc:sldChg>
      <pc:sldChg chg="add">
        <pc:chgData name="Dhabaleswar Panda" userId="7d7c126f-78ab-4bc0-bf9f-639ecb050345" providerId="ADAL" clId="{91D12932-CED3-4320-9345-1D849E9816C7}" dt="2024-04-15T08:09:05.064" v="446"/>
        <pc:sldMkLst>
          <pc:docMk/>
          <pc:sldMk cId="3984507233" sldId="2147308381"/>
        </pc:sldMkLst>
      </pc:sldChg>
      <pc:sldChg chg="del">
        <pc:chgData name="Dhabaleswar Panda" userId="7d7c126f-78ab-4bc0-bf9f-639ecb050345" providerId="ADAL" clId="{91D12932-CED3-4320-9345-1D849E9816C7}" dt="2024-04-15T10:10:04.197" v="940" actId="47"/>
        <pc:sldMkLst>
          <pc:docMk/>
          <pc:sldMk cId="721690452" sldId="2147308382"/>
        </pc:sldMkLst>
      </pc:sldChg>
      <pc:sldChg chg="add del">
        <pc:chgData name="Dhabaleswar Panda" userId="7d7c126f-78ab-4bc0-bf9f-639ecb050345" providerId="ADAL" clId="{91D12932-CED3-4320-9345-1D849E9816C7}" dt="2024-04-15T08:38:13.472" v="774" actId="47"/>
        <pc:sldMkLst>
          <pc:docMk/>
          <pc:sldMk cId="3457017038" sldId="2147308389"/>
        </pc:sldMkLst>
      </pc:sldChg>
      <pc:sldChg chg="del">
        <pc:chgData name="Dhabaleswar Panda" userId="7d7c126f-78ab-4bc0-bf9f-639ecb050345" providerId="ADAL" clId="{91D12932-CED3-4320-9345-1D849E9816C7}" dt="2024-04-15T08:40:33.273" v="780" actId="47"/>
        <pc:sldMkLst>
          <pc:docMk/>
          <pc:sldMk cId="32721055" sldId="2147308402"/>
        </pc:sldMkLst>
      </pc:sldChg>
      <pc:sldChg chg="modSp mod">
        <pc:chgData name="Dhabaleswar Panda" userId="7d7c126f-78ab-4bc0-bf9f-639ecb050345" providerId="ADAL" clId="{91D12932-CED3-4320-9345-1D849E9816C7}" dt="2024-04-15T08:27:04.725" v="686" actId="207"/>
        <pc:sldMkLst>
          <pc:docMk/>
          <pc:sldMk cId="566121392" sldId="2147308450"/>
        </pc:sldMkLst>
        <pc:spChg chg="mod">
          <ac:chgData name="Dhabaleswar Panda" userId="7d7c126f-78ab-4bc0-bf9f-639ecb050345" providerId="ADAL" clId="{91D12932-CED3-4320-9345-1D849E9816C7}" dt="2024-04-15T08:27:04.725" v="686" actId="207"/>
          <ac:spMkLst>
            <pc:docMk/>
            <pc:sldMk cId="566121392" sldId="2147308450"/>
            <ac:spMk id="4" creationId="{C41FAD4B-D139-F0E5-7749-F2CBF48D49BC}"/>
          </ac:spMkLst>
        </pc:spChg>
      </pc:sldChg>
      <pc:sldChg chg="del">
        <pc:chgData name="Dhabaleswar Panda" userId="7d7c126f-78ab-4bc0-bf9f-639ecb050345" providerId="ADAL" clId="{91D12932-CED3-4320-9345-1D849E9816C7}" dt="2024-04-15T08:41:40.154" v="782" actId="47"/>
        <pc:sldMkLst>
          <pc:docMk/>
          <pc:sldMk cId="2825048157" sldId="2147308465"/>
        </pc:sldMkLst>
      </pc:sldChg>
      <pc:sldChg chg="add">
        <pc:chgData name="Dhabaleswar Panda" userId="7d7c126f-78ab-4bc0-bf9f-639ecb050345" providerId="ADAL" clId="{91D12932-CED3-4320-9345-1D849E9816C7}" dt="2024-04-15T08:41:37.733" v="781"/>
        <pc:sldMkLst>
          <pc:docMk/>
          <pc:sldMk cId="1011209349" sldId="2147308469"/>
        </pc:sldMkLst>
      </pc:sldChg>
      <pc:sldChg chg="add del">
        <pc:chgData name="Dhabaleswar Panda" userId="7d7c126f-78ab-4bc0-bf9f-639ecb050345" providerId="ADAL" clId="{91D12932-CED3-4320-9345-1D849E9816C7}" dt="2024-04-15T08:40:19.211" v="779" actId="47"/>
        <pc:sldMkLst>
          <pc:docMk/>
          <pc:sldMk cId="721947036" sldId="2147308475"/>
        </pc:sldMkLst>
      </pc:sldChg>
      <pc:sldChg chg="add">
        <pc:chgData name="Dhabaleswar Panda" userId="7d7c126f-78ab-4bc0-bf9f-639ecb050345" providerId="ADAL" clId="{91D12932-CED3-4320-9345-1D849E9816C7}" dt="2024-04-15T08:33:44.658" v="769"/>
        <pc:sldMkLst>
          <pc:docMk/>
          <pc:sldMk cId="1874753607" sldId="2147308476"/>
        </pc:sldMkLst>
      </pc:sldChg>
      <pc:sldChg chg="add">
        <pc:chgData name="Dhabaleswar Panda" userId="7d7c126f-78ab-4bc0-bf9f-639ecb050345" providerId="ADAL" clId="{91D12932-CED3-4320-9345-1D849E9816C7}" dt="2024-04-15T08:38:03.082" v="771"/>
        <pc:sldMkLst>
          <pc:docMk/>
          <pc:sldMk cId="1327139516" sldId="2147308478"/>
        </pc:sldMkLst>
      </pc:sldChg>
      <pc:sldChg chg="add">
        <pc:chgData name="Dhabaleswar Panda" userId="7d7c126f-78ab-4bc0-bf9f-639ecb050345" providerId="ADAL" clId="{91D12932-CED3-4320-9345-1D849E9816C7}" dt="2024-04-15T08:33:44.658" v="769"/>
        <pc:sldMkLst>
          <pc:docMk/>
          <pc:sldMk cId="2948962469" sldId="2147308493"/>
        </pc:sldMkLst>
      </pc:sldChg>
      <pc:sldChg chg="del">
        <pc:chgData name="Dhabaleswar Panda" userId="7d7c126f-78ab-4bc0-bf9f-639ecb050345" providerId="ADAL" clId="{91D12932-CED3-4320-9345-1D849E9816C7}" dt="2024-04-15T08:43:21.729" v="789" actId="47"/>
        <pc:sldMkLst>
          <pc:docMk/>
          <pc:sldMk cId="2646239655" sldId="2147308502"/>
        </pc:sldMkLst>
      </pc:sldChg>
      <pc:sldChg chg="del">
        <pc:chgData name="Dhabaleswar Panda" userId="7d7c126f-78ab-4bc0-bf9f-639ecb050345" providerId="ADAL" clId="{91D12932-CED3-4320-9345-1D849E9816C7}" dt="2024-04-15T08:06:30.565" v="441" actId="47"/>
        <pc:sldMkLst>
          <pc:docMk/>
          <pc:sldMk cId="2081103534" sldId="2147308508"/>
        </pc:sldMkLst>
      </pc:sldChg>
      <pc:sldChg chg="modSp add mod ord">
        <pc:chgData name="Dhabaleswar Panda" userId="7d7c126f-78ab-4bc0-bf9f-639ecb050345" providerId="ADAL" clId="{91D12932-CED3-4320-9345-1D849E9816C7}" dt="2024-04-15T08:06:50.812" v="445" actId="113"/>
        <pc:sldMkLst>
          <pc:docMk/>
          <pc:sldMk cId="3105062978" sldId="2147308522"/>
        </pc:sldMkLst>
        <pc:spChg chg="mod">
          <ac:chgData name="Dhabaleswar Panda" userId="7d7c126f-78ab-4bc0-bf9f-639ecb050345" providerId="ADAL" clId="{91D12932-CED3-4320-9345-1D849E9816C7}" dt="2024-04-15T08:06:50.812" v="445" actId="113"/>
          <ac:spMkLst>
            <pc:docMk/>
            <pc:sldMk cId="3105062978" sldId="2147308522"/>
            <ac:spMk id="2" creationId="{00000000-0000-0000-0000-000000000000}"/>
          </ac:spMkLst>
        </pc:spChg>
      </pc:sldChg>
      <pc:sldChg chg="modSp add mod">
        <pc:chgData name="Dhabaleswar Panda" userId="7d7c126f-78ab-4bc0-bf9f-639ecb050345" providerId="ADAL" clId="{91D12932-CED3-4320-9345-1D849E9816C7}" dt="2024-04-15T08:13:47.632" v="585" actId="1076"/>
        <pc:sldMkLst>
          <pc:docMk/>
          <pc:sldMk cId="515044378" sldId="2147308523"/>
        </pc:sldMkLst>
        <pc:spChg chg="mod">
          <ac:chgData name="Dhabaleswar Panda" userId="7d7c126f-78ab-4bc0-bf9f-639ecb050345" providerId="ADAL" clId="{91D12932-CED3-4320-9345-1D849E9816C7}" dt="2024-04-15T08:13:47.632" v="585" actId="1076"/>
          <ac:spMkLst>
            <pc:docMk/>
            <pc:sldMk cId="515044378" sldId="2147308523"/>
            <ac:spMk id="2" creationId="{00000000-0000-0000-0000-000000000000}"/>
          </ac:spMkLst>
        </pc:spChg>
      </pc:sldChg>
      <pc:sldChg chg="add">
        <pc:chgData name="Dhabaleswar Panda" userId="7d7c126f-78ab-4bc0-bf9f-639ecb050345" providerId="ADAL" clId="{91D12932-CED3-4320-9345-1D849E9816C7}" dt="2024-04-15T08:17:53.943" v="588"/>
        <pc:sldMkLst>
          <pc:docMk/>
          <pc:sldMk cId="3748727636" sldId="2147308524"/>
        </pc:sldMkLst>
      </pc:sldChg>
      <pc:sldChg chg="modSp add mod ord">
        <pc:chgData name="Dhabaleswar Panda" userId="7d7c126f-78ab-4bc0-bf9f-639ecb050345" providerId="ADAL" clId="{91D12932-CED3-4320-9345-1D849E9816C7}" dt="2024-04-15T10:05:41.229" v="893" actId="20577"/>
        <pc:sldMkLst>
          <pc:docMk/>
          <pc:sldMk cId="3520796234" sldId="2147308525"/>
        </pc:sldMkLst>
        <pc:spChg chg="mod">
          <ac:chgData name="Dhabaleswar Panda" userId="7d7c126f-78ab-4bc0-bf9f-639ecb050345" providerId="ADAL" clId="{91D12932-CED3-4320-9345-1D849E9816C7}" dt="2024-04-15T10:05:41.229" v="893" actId="20577"/>
          <ac:spMkLst>
            <pc:docMk/>
            <pc:sldMk cId="3520796234" sldId="2147308525"/>
            <ac:spMk id="2" creationId="{00000000-0000-0000-0000-000000000000}"/>
          </ac:spMkLst>
        </pc:spChg>
      </pc:sldChg>
      <pc:sldChg chg="modSp add mod ord">
        <pc:chgData name="Dhabaleswar Panda" userId="7d7c126f-78ab-4bc0-bf9f-639ecb050345" providerId="ADAL" clId="{91D12932-CED3-4320-9345-1D849E9816C7}" dt="2024-04-15T10:06:33.105" v="930" actId="20577"/>
        <pc:sldMkLst>
          <pc:docMk/>
          <pc:sldMk cId="413131360" sldId="2147308526"/>
        </pc:sldMkLst>
        <pc:spChg chg="mod">
          <ac:chgData name="Dhabaleswar Panda" userId="7d7c126f-78ab-4bc0-bf9f-639ecb050345" providerId="ADAL" clId="{91D12932-CED3-4320-9345-1D849E9816C7}" dt="2024-04-15T10:06:33.105" v="930" actId="20577"/>
          <ac:spMkLst>
            <pc:docMk/>
            <pc:sldMk cId="413131360" sldId="2147308526"/>
            <ac:spMk id="2" creationId="{00000000-0000-0000-0000-000000000000}"/>
          </ac:spMkLst>
        </pc:spChg>
      </pc:sldChg>
      <pc:sldChg chg="modSp add mod ord">
        <pc:chgData name="Dhabaleswar Panda" userId="7d7c126f-78ab-4bc0-bf9f-639ecb050345" providerId="ADAL" clId="{91D12932-CED3-4320-9345-1D849E9816C7}" dt="2024-04-15T08:29:48.752" v="756" actId="207"/>
        <pc:sldMkLst>
          <pc:docMk/>
          <pc:sldMk cId="3756172433" sldId="2147308527"/>
        </pc:sldMkLst>
        <pc:spChg chg="mod">
          <ac:chgData name="Dhabaleswar Panda" userId="7d7c126f-78ab-4bc0-bf9f-639ecb050345" providerId="ADAL" clId="{91D12932-CED3-4320-9345-1D849E9816C7}" dt="2024-04-15T08:29:48.752" v="756" actId="207"/>
          <ac:spMkLst>
            <pc:docMk/>
            <pc:sldMk cId="3756172433" sldId="2147308527"/>
            <ac:spMk id="2" creationId="{00000000-0000-0000-0000-000000000000}"/>
          </ac:spMkLst>
        </pc:spChg>
      </pc:sldChg>
      <pc:sldChg chg="modSp add mod">
        <pc:chgData name="Dhabaleswar Panda" userId="7d7c126f-78ab-4bc0-bf9f-639ecb050345" providerId="ADAL" clId="{91D12932-CED3-4320-9345-1D849E9816C7}" dt="2024-04-15T08:30:35.108" v="763" actId="207"/>
        <pc:sldMkLst>
          <pc:docMk/>
          <pc:sldMk cId="3495918436" sldId="2147308528"/>
        </pc:sldMkLst>
        <pc:spChg chg="mod">
          <ac:chgData name="Dhabaleswar Panda" userId="7d7c126f-78ab-4bc0-bf9f-639ecb050345" providerId="ADAL" clId="{91D12932-CED3-4320-9345-1D849E9816C7}" dt="2024-04-15T08:30:35.108" v="763" actId="207"/>
          <ac:spMkLst>
            <pc:docMk/>
            <pc:sldMk cId="3495918436" sldId="2147308528"/>
            <ac:spMk id="2" creationId="{00000000-0000-0000-0000-000000000000}"/>
          </ac:spMkLst>
        </pc:spChg>
      </pc:sldChg>
      <pc:sldChg chg="addSp modSp add mod ord">
        <pc:chgData name="Dhabaleswar Panda" userId="7d7c126f-78ab-4bc0-bf9f-639ecb050345" providerId="ADAL" clId="{91D12932-CED3-4320-9345-1D849E9816C7}" dt="2024-04-15T08:32:22.574" v="768" actId="1076"/>
        <pc:sldMkLst>
          <pc:docMk/>
          <pc:sldMk cId="2575356276" sldId="2147308529"/>
        </pc:sldMkLst>
        <pc:spChg chg="add mod">
          <ac:chgData name="Dhabaleswar Panda" userId="7d7c126f-78ab-4bc0-bf9f-639ecb050345" providerId="ADAL" clId="{91D12932-CED3-4320-9345-1D849E9816C7}" dt="2024-04-15T08:32:22.574" v="768" actId="1076"/>
          <ac:spMkLst>
            <pc:docMk/>
            <pc:sldMk cId="2575356276" sldId="2147308529"/>
            <ac:spMk id="5" creationId="{BF7DA338-BB4E-D733-D946-3BECAB549A5B}"/>
          </ac:spMkLst>
        </pc:spChg>
      </pc:sldChg>
      <pc:sldChg chg="modSp add mod">
        <pc:chgData name="Dhabaleswar Panda" userId="7d7c126f-78ab-4bc0-bf9f-639ecb050345" providerId="ADAL" clId="{91D12932-CED3-4320-9345-1D849E9816C7}" dt="2024-04-15T08:42:25.815" v="785" actId="113"/>
        <pc:sldMkLst>
          <pc:docMk/>
          <pc:sldMk cId="3484381177" sldId="2147308530"/>
        </pc:sldMkLst>
        <pc:spChg chg="mod">
          <ac:chgData name="Dhabaleswar Panda" userId="7d7c126f-78ab-4bc0-bf9f-639ecb050345" providerId="ADAL" clId="{91D12932-CED3-4320-9345-1D849E9816C7}" dt="2024-04-15T08:42:25.815" v="785" actId="113"/>
          <ac:spMkLst>
            <pc:docMk/>
            <pc:sldMk cId="3484381177" sldId="2147308530"/>
            <ac:spMk id="2" creationId="{00000000-0000-0000-0000-000000000000}"/>
          </ac:spMkLst>
        </pc:spChg>
      </pc:sldChg>
      <pc:sldChg chg="add">
        <pc:chgData name="Dhabaleswar Panda" userId="7d7c126f-78ab-4bc0-bf9f-639ecb050345" providerId="ADAL" clId="{91D12932-CED3-4320-9345-1D849E9816C7}" dt="2024-04-15T08:38:03.082" v="771"/>
        <pc:sldMkLst>
          <pc:docMk/>
          <pc:sldMk cId="2547842590" sldId="2147308531"/>
        </pc:sldMkLst>
      </pc:sldChg>
      <pc:sldChg chg="add">
        <pc:chgData name="Dhabaleswar Panda" userId="7d7c126f-78ab-4bc0-bf9f-639ecb050345" providerId="ADAL" clId="{91D12932-CED3-4320-9345-1D849E9816C7}" dt="2024-04-15T08:38:03.082" v="771"/>
        <pc:sldMkLst>
          <pc:docMk/>
          <pc:sldMk cId="1925352380" sldId="2147308532"/>
        </pc:sldMkLst>
      </pc:sldChg>
      <pc:sldChg chg="add ord">
        <pc:chgData name="Dhabaleswar Panda" userId="7d7c126f-78ab-4bc0-bf9f-639ecb050345" providerId="ADAL" clId="{91D12932-CED3-4320-9345-1D849E9816C7}" dt="2024-04-15T08:43:20.181" v="788"/>
        <pc:sldMkLst>
          <pc:docMk/>
          <pc:sldMk cId="2984915904" sldId="2147308533"/>
        </pc:sldMkLst>
      </pc:sldChg>
      <pc:sldChg chg="add del ord">
        <pc:chgData name="Dhabaleswar Panda" userId="7d7c126f-78ab-4bc0-bf9f-639ecb050345" providerId="ADAL" clId="{91D12932-CED3-4320-9345-1D849E9816C7}" dt="2024-04-15T08:39:12.889" v="778" actId="47"/>
        <pc:sldMkLst>
          <pc:docMk/>
          <pc:sldMk cId="4069885245" sldId="2147308533"/>
        </pc:sldMkLst>
      </pc:sldChg>
      <pc:sldChg chg="add">
        <pc:chgData name="Dhabaleswar Panda" userId="7d7c126f-78ab-4bc0-bf9f-639ecb050345" providerId="ADAL" clId="{91D12932-CED3-4320-9345-1D849E9816C7}" dt="2024-04-15T08:47:45.327" v="790"/>
        <pc:sldMkLst>
          <pc:docMk/>
          <pc:sldMk cId="1450064035" sldId="2147308534"/>
        </pc:sldMkLst>
      </pc:sldChg>
      <pc:sldChg chg="modSp add mod">
        <pc:chgData name="Dhabaleswar Panda" userId="7d7c126f-78ab-4bc0-bf9f-639ecb050345" providerId="ADAL" clId="{91D12932-CED3-4320-9345-1D849E9816C7}" dt="2024-04-15T08:49:43.097" v="820" actId="14100"/>
        <pc:sldMkLst>
          <pc:docMk/>
          <pc:sldMk cId="1147422402" sldId="2147308535"/>
        </pc:sldMkLst>
        <pc:spChg chg="mod">
          <ac:chgData name="Dhabaleswar Panda" userId="7d7c126f-78ab-4bc0-bf9f-639ecb050345" providerId="ADAL" clId="{91D12932-CED3-4320-9345-1D849E9816C7}" dt="2024-04-15T08:48:54.864" v="801" actId="20577"/>
          <ac:spMkLst>
            <pc:docMk/>
            <pc:sldMk cId="1147422402" sldId="2147308535"/>
            <ac:spMk id="2" creationId="{43885DDF-80F9-7403-39EC-71EB1EA2A475}"/>
          </ac:spMkLst>
        </pc:spChg>
        <pc:spChg chg="mod">
          <ac:chgData name="Dhabaleswar Panda" userId="7d7c126f-78ab-4bc0-bf9f-639ecb050345" providerId="ADAL" clId="{91D12932-CED3-4320-9345-1D849E9816C7}" dt="2024-04-15T08:49:43.097" v="820" actId="14100"/>
          <ac:spMkLst>
            <pc:docMk/>
            <pc:sldMk cId="1147422402" sldId="2147308535"/>
            <ac:spMk id="5" creationId="{1DA000F7-C8B8-C11A-5A83-FB9424B96D2F}"/>
          </ac:spMkLst>
        </pc:spChg>
        <pc:spChg chg="mod">
          <ac:chgData name="Dhabaleswar Panda" userId="7d7c126f-78ab-4bc0-bf9f-639ecb050345" providerId="ADAL" clId="{91D12932-CED3-4320-9345-1D849E9816C7}" dt="2024-04-15T08:49:13.787" v="816" actId="20577"/>
          <ac:spMkLst>
            <pc:docMk/>
            <pc:sldMk cId="1147422402" sldId="2147308535"/>
            <ac:spMk id="8" creationId="{49A6D3C0-97DB-22A2-2E3D-7E0845CC4B6D}"/>
          </ac:spMkLst>
        </pc:spChg>
        <pc:spChg chg="mod">
          <ac:chgData name="Dhabaleswar Panda" userId="7d7c126f-78ab-4bc0-bf9f-639ecb050345" providerId="ADAL" clId="{91D12932-CED3-4320-9345-1D849E9816C7}" dt="2024-04-15T08:49:04.400" v="806" actId="20577"/>
          <ac:spMkLst>
            <pc:docMk/>
            <pc:sldMk cId="1147422402" sldId="2147308535"/>
            <ac:spMk id="10" creationId="{1F7A3C21-6ABB-7B79-0A9B-7B2C34950F53}"/>
          </ac:spMkLst>
        </pc:spChg>
      </pc:sldChg>
      <pc:sldChg chg="modSp add mod">
        <pc:chgData name="Dhabaleswar Panda" userId="7d7c126f-78ab-4bc0-bf9f-639ecb050345" providerId="ADAL" clId="{91D12932-CED3-4320-9345-1D849E9816C7}" dt="2024-04-15T08:50:39.746" v="826" actId="20577"/>
        <pc:sldMkLst>
          <pc:docMk/>
          <pc:sldMk cId="3364033125" sldId="2147308536"/>
        </pc:sldMkLst>
        <pc:spChg chg="mod">
          <ac:chgData name="Dhabaleswar Panda" userId="7d7c126f-78ab-4bc0-bf9f-639ecb050345" providerId="ADAL" clId="{91D12932-CED3-4320-9345-1D849E9816C7}" dt="2024-04-15T08:50:39.746" v="826" actId="20577"/>
          <ac:spMkLst>
            <pc:docMk/>
            <pc:sldMk cId="3364033125" sldId="2147308536"/>
            <ac:spMk id="10" creationId="{4524D9A9-334E-CDC9-AE96-2E96DC6E4C58}"/>
          </ac:spMkLst>
        </pc:spChg>
        <pc:spChg chg="mod">
          <ac:chgData name="Dhabaleswar Panda" userId="7d7c126f-78ab-4bc0-bf9f-639ecb050345" providerId="ADAL" clId="{91D12932-CED3-4320-9345-1D849E9816C7}" dt="2024-04-15T08:50:22.705" v="821" actId="207"/>
          <ac:spMkLst>
            <pc:docMk/>
            <pc:sldMk cId="3364033125" sldId="2147308536"/>
            <ac:spMk id="11" creationId="{523E5D4B-A12C-7546-F55C-424975903813}"/>
          </ac:spMkLst>
        </pc:spChg>
      </pc:sldChg>
      <pc:sldChg chg="add">
        <pc:chgData name="Dhabaleswar Panda" userId="7d7c126f-78ab-4bc0-bf9f-639ecb050345" providerId="ADAL" clId="{91D12932-CED3-4320-9345-1D849E9816C7}" dt="2024-04-15T10:02:08.432" v="827"/>
        <pc:sldMkLst>
          <pc:docMk/>
          <pc:sldMk cId="3439550567" sldId="2147308537"/>
        </pc:sldMkLst>
      </pc:sldChg>
      <pc:sldChg chg="add">
        <pc:chgData name="Dhabaleswar Panda" userId="7d7c126f-78ab-4bc0-bf9f-639ecb050345" providerId="ADAL" clId="{91D12932-CED3-4320-9345-1D849E9816C7}" dt="2024-04-15T10:03:05.802" v="828"/>
        <pc:sldMkLst>
          <pc:docMk/>
          <pc:sldMk cId="45839742" sldId="2147308538"/>
        </pc:sldMkLst>
      </pc:sldChg>
      <pc:sldChg chg="add">
        <pc:chgData name="Dhabaleswar Panda" userId="7d7c126f-78ab-4bc0-bf9f-639ecb050345" providerId="ADAL" clId="{91D12932-CED3-4320-9345-1D849E9816C7}" dt="2024-04-15T10:03:05.802" v="828"/>
        <pc:sldMkLst>
          <pc:docMk/>
          <pc:sldMk cId="3831000015" sldId="2147308539"/>
        </pc:sldMkLst>
      </pc:sldChg>
      <pc:sldChg chg="add">
        <pc:chgData name="Dhabaleswar Panda" userId="7d7c126f-78ab-4bc0-bf9f-639ecb050345" providerId="ADAL" clId="{91D12932-CED3-4320-9345-1D849E9816C7}" dt="2024-04-15T10:03:05.802" v="828"/>
        <pc:sldMkLst>
          <pc:docMk/>
          <pc:sldMk cId="3179362924" sldId="2147308540"/>
        </pc:sldMkLst>
      </pc:sldChg>
      <pc:sldMasterChg chg="delSldLayout">
        <pc:chgData name="Dhabaleswar Panda" userId="7d7c126f-78ab-4bc0-bf9f-639ecb050345" providerId="ADAL" clId="{91D12932-CED3-4320-9345-1D849E9816C7}" dt="2024-04-15T08:28:54.527" v="747" actId="47"/>
        <pc:sldMasterMkLst>
          <pc:docMk/>
          <pc:sldMasterMk cId="1377343188" sldId="2147483941"/>
        </pc:sldMasterMkLst>
        <pc:sldLayoutChg chg="del">
          <pc:chgData name="Dhabaleswar Panda" userId="7d7c126f-78ab-4bc0-bf9f-639ecb050345" providerId="ADAL" clId="{91D12932-CED3-4320-9345-1D849E9816C7}" dt="2024-04-15T08:14:30.704" v="587" actId="47"/>
          <pc:sldLayoutMkLst>
            <pc:docMk/>
            <pc:sldMasterMk cId="1377343188" sldId="2147483941"/>
            <pc:sldLayoutMk cId="2633084427" sldId="2147483946"/>
          </pc:sldLayoutMkLst>
        </pc:sldLayoutChg>
        <pc:sldLayoutChg chg="del">
          <pc:chgData name="Dhabaleswar Panda" userId="7d7c126f-78ab-4bc0-bf9f-639ecb050345" providerId="ADAL" clId="{91D12932-CED3-4320-9345-1D849E9816C7}" dt="2024-04-15T08:28:54.527" v="747" actId="47"/>
          <pc:sldLayoutMkLst>
            <pc:docMk/>
            <pc:sldMasterMk cId="1377343188" sldId="2147483941"/>
            <pc:sldLayoutMk cId="4082564679" sldId="2147483949"/>
          </pc:sldLayoutMkLst>
        </pc:sldLayoutChg>
      </pc:sldMasterChg>
    </pc:docChg>
  </pc:docChgLst>
  <pc:docChgLst>
    <pc:chgData name="Chen, Chen Chun" userId="S::chen.10252@buckeyemail.osu.edu::a7ba43d0-fda6-41d5-ace0-89a3dfd5baee" providerId="AD" clId="Web-{8084BCF1-0431-78D9-F584-ABBA949DA86E}"/>
    <pc:docChg chg="modSld">
      <pc:chgData name="Chen, Chen Chun" userId="S::chen.10252@buckeyemail.osu.edu::a7ba43d0-fda6-41d5-ace0-89a3dfd5baee" providerId="AD" clId="Web-{8084BCF1-0431-78D9-F584-ABBA949DA86E}" dt="2024-04-15T15:21:56.779" v="3" actId="20577"/>
      <pc:docMkLst>
        <pc:docMk/>
      </pc:docMkLst>
      <pc:sldChg chg="modSp">
        <pc:chgData name="Chen, Chen Chun" userId="S::chen.10252@buckeyemail.osu.edu::a7ba43d0-fda6-41d5-ace0-89a3dfd5baee" providerId="AD" clId="Web-{8084BCF1-0431-78D9-F584-ABBA949DA86E}" dt="2024-04-15T15:21:56.779" v="3" actId="20577"/>
        <pc:sldMkLst>
          <pc:docMk/>
          <pc:sldMk cId="32261970" sldId="2147308497"/>
        </pc:sldMkLst>
        <pc:spChg chg="mod">
          <ac:chgData name="Chen, Chen Chun" userId="S::chen.10252@buckeyemail.osu.edu::a7ba43d0-fda6-41d5-ace0-89a3dfd5baee" providerId="AD" clId="Web-{8084BCF1-0431-78D9-F584-ABBA949DA86E}" dt="2024-04-15T15:21:56.779" v="3" actId="20577"/>
          <ac:spMkLst>
            <pc:docMk/>
            <pc:sldMk cId="32261970" sldId="2147308497"/>
            <ac:spMk id="4" creationId="{1E602E07-AD40-0F21-E948-695A128E9BA5}"/>
          </ac:spMkLst>
        </pc:spChg>
      </pc:sldChg>
    </pc:docChg>
  </pc:docChgLst>
  <pc:docChgLst>
    <pc:chgData name="Chen, Chen Chun" userId="S::chen.10252@buckeyemail.osu.edu::a7ba43d0-fda6-41d5-ace0-89a3dfd5baee" providerId="AD" clId="Web-{1B3AF0BE-15A7-2337-B114-A150C322E18A}"/>
    <pc:docChg chg="modSld">
      <pc:chgData name="Chen, Chen Chun" userId="S::chen.10252@buckeyemail.osu.edu::a7ba43d0-fda6-41d5-ace0-89a3dfd5baee" providerId="AD" clId="Web-{1B3AF0BE-15A7-2337-B114-A150C322E18A}" dt="2024-04-15T15:23:15.949" v="0" actId="14100"/>
      <pc:docMkLst>
        <pc:docMk/>
      </pc:docMkLst>
      <pc:sldChg chg="modSp">
        <pc:chgData name="Chen, Chen Chun" userId="S::chen.10252@buckeyemail.osu.edu::a7ba43d0-fda6-41d5-ace0-89a3dfd5baee" providerId="AD" clId="Web-{1B3AF0BE-15A7-2337-B114-A150C322E18A}" dt="2024-04-15T15:23:15.949" v="0" actId="14100"/>
        <pc:sldMkLst>
          <pc:docMk/>
          <pc:sldMk cId="32261970" sldId="2147308497"/>
        </pc:sldMkLst>
        <pc:spChg chg="mod">
          <ac:chgData name="Chen, Chen Chun" userId="S::chen.10252@buckeyemail.osu.edu::a7ba43d0-fda6-41d5-ace0-89a3dfd5baee" providerId="AD" clId="Web-{1B3AF0BE-15A7-2337-B114-A150C322E18A}" dt="2024-04-15T15:23:15.949" v="0" actId="14100"/>
          <ac:spMkLst>
            <pc:docMk/>
            <pc:sldMk cId="32261970" sldId="2147308497"/>
            <ac:spMk id="7" creationId="{279EFDC7-16CD-04E9-88EF-1C85D0A92E31}"/>
          </ac:spMkLst>
        </pc:spChg>
      </pc:sldChg>
    </pc:docChg>
  </pc:docChgLst>
  <pc:docChgLst>
    <pc:chgData name="Dhabaleswar Panda" userId="7d7c126f-78ab-4bc0-bf9f-639ecb050345" providerId="ADAL" clId="{6FF4529C-0965-49B5-A2F8-948B1010F5F0}"/>
    <pc:docChg chg="modSld">
      <pc:chgData name="Dhabaleswar Panda" userId="7d7c126f-78ab-4bc0-bf9f-639ecb050345" providerId="ADAL" clId="{6FF4529C-0965-49B5-A2F8-948B1010F5F0}" dt="2024-04-15T12:46:56.694" v="24" actId="20577"/>
      <pc:docMkLst>
        <pc:docMk/>
      </pc:docMkLst>
      <pc:sldChg chg="modSp mod">
        <pc:chgData name="Dhabaleswar Panda" userId="7d7c126f-78ab-4bc0-bf9f-639ecb050345" providerId="ADAL" clId="{6FF4529C-0965-49B5-A2F8-948B1010F5F0}" dt="2024-04-15T12:39:25.768" v="18" actId="1035"/>
        <pc:sldMkLst>
          <pc:docMk/>
          <pc:sldMk cId="32261970" sldId="2147308497"/>
        </pc:sldMkLst>
        <pc:spChg chg="mod">
          <ac:chgData name="Dhabaleswar Panda" userId="7d7c126f-78ab-4bc0-bf9f-639ecb050345" providerId="ADAL" clId="{6FF4529C-0965-49B5-A2F8-948B1010F5F0}" dt="2024-04-15T12:39:25.768" v="18" actId="1035"/>
          <ac:spMkLst>
            <pc:docMk/>
            <pc:sldMk cId="32261970" sldId="2147308497"/>
            <ac:spMk id="7" creationId="{279EFDC7-16CD-04E9-88EF-1C85D0A92E31}"/>
          </ac:spMkLst>
        </pc:spChg>
      </pc:sldChg>
      <pc:sldChg chg="modSp mod">
        <pc:chgData name="Dhabaleswar Panda" userId="7d7c126f-78ab-4bc0-bf9f-639ecb050345" providerId="ADAL" clId="{6FF4529C-0965-49B5-A2F8-948B1010F5F0}" dt="2024-04-15T12:46:56.694" v="24" actId="20577"/>
        <pc:sldMkLst>
          <pc:docMk/>
          <pc:sldMk cId="45839742" sldId="2147308538"/>
        </pc:sldMkLst>
        <pc:spChg chg="mod">
          <ac:chgData name="Dhabaleswar Panda" userId="7d7c126f-78ab-4bc0-bf9f-639ecb050345" providerId="ADAL" clId="{6FF4529C-0965-49B5-A2F8-948B1010F5F0}" dt="2024-04-15T12:46:56.694" v="24" actId="20577"/>
          <ac:spMkLst>
            <pc:docMk/>
            <pc:sldMk cId="45839742" sldId="2147308538"/>
            <ac:spMk id="16" creationId="{C8F1BF89-3EB0-47B1-85D5-37B811DE19C6}"/>
          </ac:spMkLst>
        </pc:spChg>
      </pc:sldChg>
    </pc:docChg>
  </pc:docChgLst>
  <pc:docChgLst>
    <pc:chgData name="Gulhane, Radha" userId="S::gulhane.2@buckeyemail.osu.edu::eb362012-b73a-4c5c-879a-91c381c7c658" providerId="AD" clId="Web-{CD1002C3-5E76-8317-A33A-9568D1F2A7CE}"/>
    <pc:docChg chg="modSld">
      <pc:chgData name="Gulhane, Radha" userId="S::gulhane.2@buckeyemail.osu.edu::eb362012-b73a-4c5c-879a-91c381c7c658" providerId="AD" clId="Web-{CD1002C3-5E76-8317-A33A-9568D1F2A7CE}" dt="2024-04-15T14:35:49.527" v="5" actId="14100"/>
      <pc:docMkLst>
        <pc:docMk/>
      </pc:docMkLst>
      <pc:sldChg chg="modSp">
        <pc:chgData name="Gulhane, Radha" userId="S::gulhane.2@buckeyemail.osu.edu::eb362012-b73a-4c5c-879a-91c381c7c658" providerId="AD" clId="Web-{CD1002C3-5E76-8317-A33A-9568D1F2A7CE}" dt="2024-04-15T14:35:49.527" v="5" actId="14100"/>
        <pc:sldMkLst>
          <pc:docMk/>
          <pc:sldMk cId="3364033125" sldId="2147308536"/>
        </pc:sldMkLst>
        <pc:spChg chg="mod">
          <ac:chgData name="Gulhane, Radha" userId="S::gulhane.2@buckeyemail.osu.edu::eb362012-b73a-4c5c-879a-91c381c7c658" providerId="AD" clId="Web-{CD1002C3-5E76-8317-A33A-9568D1F2A7CE}" dt="2024-04-15T14:35:34.698" v="2" actId="14100"/>
          <ac:spMkLst>
            <pc:docMk/>
            <pc:sldMk cId="3364033125" sldId="2147308536"/>
            <ac:spMk id="25" creationId="{8C7B3F4B-1760-093E-53AA-329C61371DF0}"/>
          </ac:spMkLst>
        </pc:spChg>
        <pc:spChg chg="mod">
          <ac:chgData name="Gulhane, Radha" userId="S::gulhane.2@buckeyemail.osu.edu::eb362012-b73a-4c5c-879a-91c381c7c658" providerId="AD" clId="Web-{CD1002C3-5E76-8317-A33A-9568D1F2A7CE}" dt="2024-04-15T14:35:49.527" v="5" actId="14100"/>
          <ac:spMkLst>
            <pc:docMk/>
            <pc:sldMk cId="3364033125" sldId="2147308536"/>
            <ac:spMk id="33" creationId="{7AE478EF-F49B-A9B2-0D31-A8807455E532}"/>
          </ac:spMkLst>
        </pc:spChg>
      </pc:sldChg>
    </pc:docChg>
  </pc:docChgLst>
  <pc:docChgLst>
    <pc:chgData name="Chen, Chen Chun" userId="a7ba43d0-fda6-41d5-ace0-89a3dfd5baee" providerId="ADAL" clId="{9EB32749-124E-DA4C-B9C9-DFA67B6EEBFC}"/>
    <pc:docChg chg="undo custSel modSld">
      <pc:chgData name="Chen, Chen Chun" userId="a7ba43d0-fda6-41d5-ace0-89a3dfd5baee" providerId="ADAL" clId="{9EB32749-124E-DA4C-B9C9-DFA67B6EEBFC}" dt="2024-04-15T12:43:27.455" v="135"/>
      <pc:docMkLst>
        <pc:docMk/>
      </pc:docMkLst>
      <pc:sldChg chg="addSp delSp modSp mod">
        <pc:chgData name="Chen, Chen Chun" userId="a7ba43d0-fda6-41d5-ace0-89a3dfd5baee" providerId="ADAL" clId="{9EB32749-124E-DA4C-B9C9-DFA67B6EEBFC}" dt="2024-04-15T12:42:52.600" v="134" actId="27918"/>
        <pc:sldMkLst>
          <pc:docMk/>
          <pc:sldMk cId="32261970" sldId="2147308497"/>
        </pc:sldMkLst>
        <pc:spChg chg="add del mod">
          <ac:chgData name="Chen, Chen Chun" userId="a7ba43d0-fda6-41d5-ace0-89a3dfd5baee" providerId="ADAL" clId="{9EB32749-124E-DA4C-B9C9-DFA67B6EEBFC}" dt="2024-04-15T12:25:44.916" v="43"/>
          <ac:spMkLst>
            <pc:docMk/>
            <pc:sldMk cId="32261970" sldId="2147308497"/>
            <ac:spMk id="2" creationId="{4CB88F99-8672-F018-73D3-7406E9DCB1E8}"/>
          </ac:spMkLst>
        </pc:spChg>
        <pc:spChg chg="mod">
          <ac:chgData name="Chen, Chen Chun" userId="a7ba43d0-fda6-41d5-ace0-89a3dfd5baee" providerId="ADAL" clId="{9EB32749-124E-DA4C-B9C9-DFA67B6EEBFC}" dt="2024-04-15T12:26:45.413" v="60" actId="20577"/>
          <ac:spMkLst>
            <pc:docMk/>
            <pc:sldMk cId="32261970" sldId="2147308497"/>
            <ac:spMk id="9" creationId="{6B8698E1-4681-E84B-BBF9-CEA1F71015BA}"/>
          </ac:spMkLst>
        </pc:spChg>
        <pc:graphicFrameChg chg="mod">
          <ac:chgData name="Chen, Chen Chun" userId="a7ba43d0-fda6-41d5-ace0-89a3dfd5baee" providerId="ADAL" clId="{9EB32749-124E-DA4C-B9C9-DFA67B6EEBFC}" dt="2024-04-15T12:42:29.153" v="129"/>
          <ac:graphicFrameMkLst>
            <pc:docMk/>
            <pc:sldMk cId="32261970" sldId="2147308497"/>
            <ac:graphicFrameMk id="6" creationId="{4527B127-663B-B8C4-6D6B-BCD9E76FAFBB}"/>
          </ac:graphicFrameMkLst>
        </pc:graphicFrameChg>
        <pc:graphicFrameChg chg="mod">
          <ac:chgData name="Chen, Chen Chun" userId="a7ba43d0-fda6-41d5-ace0-89a3dfd5baee" providerId="ADAL" clId="{9EB32749-124E-DA4C-B9C9-DFA67B6EEBFC}" dt="2024-04-15T12:42:32.352" v="130"/>
          <ac:graphicFrameMkLst>
            <pc:docMk/>
            <pc:sldMk cId="32261970" sldId="2147308497"/>
            <ac:graphicFrameMk id="8" creationId="{5BDE15D9-F02A-DD24-9A9F-612E0319AA1B}"/>
          </ac:graphicFrameMkLst>
        </pc:graphicFrameChg>
      </pc:sldChg>
      <pc:sldChg chg="modSp mod">
        <pc:chgData name="Chen, Chen Chun" userId="a7ba43d0-fda6-41d5-ace0-89a3dfd5baee" providerId="ADAL" clId="{9EB32749-124E-DA4C-B9C9-DFA67B6EEBFC}" dt="2024-04-15T12:43:27.455" v="135"/>
        <pc:sldMkLst>
          <pc:docMk/>
          <pc:sldMk cId="3439550567" sldId="2147308537"/>
        </pc:sldMkLst>
        <pc:graphicFrameChg chg="mod">
          <ac:chgData name="Chen, Chen Chun" userId="a7ba43d0-fda6-41d5-ace0-89a3dfd5baee" providerId="ADAL" clId="{9EB32749-124E-DA4C-B9C9-DFA67B6EEBFC}" dt="2024-04-15T12:42:37.186" v="131"/>
          <ac:graphicFrameMkLst>
            <pc:docMk/>
            <pc:sldMk cId="3439550567" sldId="2147308537"/>
            <ac:graphicFrameMk id="6" creationId="{4527B127-663B-B8C4-6D6B-BCD9E76FAFBB}"/>
          </ac:graphicFrameMkLst>
        </pc:graphicFrameChg>
        <pc:graphicFrameChg chg="mod">
          <ac:chgData name="Chen, Chen Chun" userId="a7ba43d0-fda6-41d5-ace0-89a3dfd5baee" providerId="ADAL" clId="{9EB32749-124E-DA4C-B9C9-DFA67B6EEBFC}" dt="2024-04-15T12:43:27.455" v="135"/>
          <ac:graphicFrameMkLst>
            <pc:docMk/>
            <pc:sldMk cId="3439550567" sldId="2147308537"/>
            <ac:graphicFrameMk id="8" creationId="{5BDE15D9-F02A-DD24-9A9F-612E0319AA1B}"/>
          </ac:graphicFrameMkLst>
        </pc:graphicFrameChg>
      </pc:sldChg>
    </pc:docChg>
  </pc:docChgLst>
  <pc:docChgLst>
    <pc:chgData name="Subramoni, Hari" userId="646c302d-4dec-456f-a485-35f3b1ee927c" providerId="ADAL" clId="{C3E3084C-9889-48A5-BAA7-00ED4F0AC205}"/>
    <pc:docChg chg="undo custSel addSld delSld modSld modMainMaster">
      <pc:chgData name="Subramoni, Hari" userId="646c302d-4dec-456f-a485-35f3b1ee927c" providerId="ADAL" clId="{C3E3084C-9889-48A5-BAA7-00ED4F0AC205}" dt="2022-09-12T14:57:16.484" v="217"/>
      <pc:docMkLst>
        <pc:docMk/>
      </pc:docMkLst>
      <pc:sldChg chg="addSp delSp modSp mod">
        <pc:chgData name="Subramoni, Hari" userId="646c302d-4dec-456f-a485-35f3b1ee927c" providerId="ADAL" clId="{C3E3084C-9889-48A5-BAA7-00ED4F0AC205}" dt="2022-09-12T14:34:42.793" v="11" actId="1076"/>
        <pc:sldMkLst>
          <pc:docMk/>
          <pc:sldMk cId="0" sldId="672"/>
        </pc:sldMkLst>
        <pc:spChg chg="add del mod">
          <ac:chgData name="Subramoni, Hari" userId="646c302d-4dec-456f-a485-35f3b1ee927c" providerId="ADAL" clId="{C3E3084C-9889-48A5-BAA7-00ED4F0AC205}" dt="2022-09-12T14:33:51.717" v="2" actId="478"/>
          <ac:spMkLst>
            <pc:docMk/>
            <pc:sldMk cId="0" sldId="672"/>
            <ac:spMk id="4" creationId="{F1926624-E763-4185-8001-FD2D13D59D63}"/>
          </ac:spMkLst>
        </pc:spChg>
        <pc:spChg chg="mod">
          <ac:chgData name="Subramoni, Hari" userId="646c302d-4dec-456f-a485-35f3b1ee927c" providerId="ADAL" clId="{C3E3084C-9889-48A5-BAA7-00ED4F0AC205}" dt="2022-09-12T14:33:53.584" v="3" actId="6549"/>
          <ac:spMkLst>
            <pc:docMk/>
            <pc:sldMk cId="0" sldId="672"/>
            <ac:spMk id="5" creationId="{00000000-0000-0000-0000-000000000000}"/>
          </ac:spMkLst>
        </pc:spChg>
        <pc:spChg chg="del">
          <ac:chgData name="Subramoni, Hari" userId="646c302d-4dec-456f-a485-35f3b1ee927c" providerId="ADAL" clId="{C3E3084C-9889-48A5-BAA7-00ED4F0AC205}" dt="2022-09-12T14:33:48.853" v="1" actId="478"/>
          <ac:spMkLst>
            <pc:docMk/>
            <pc:sldMk cId="0" sldId="672"/>
            <ac:spMk id="7" creationId="{00000000-0000-0000-0000-000000000000}"/>
          </ac:spMkLst>
        </pc:spChg>
        <pc:spChg chg="mod">
          <ac:chgData name="Subramoni, Hari" userId="646c302d-4dec-456f-a485-35f3b1ee927c" providerId="ADAL" clId="{C3E3084C-9889-48A5-BAA7-00ED4F0AC205}" dt="2022-09-12T14:34:09.149" v="5" actId="164"/>
          <ac:spMkLst>
            <pc:docMk/>
            <pc:sldMk cId="0" sldId="672"/>
            <ac:spMk id="9" creationId="{E70FCD0F-D92C-184C-BFAC-7A00C68F82F2}"/>
          </ac:spMkLst>
        </pc:spChg>
        <pc:spChg chg="mod">
          <ac:chgData name="Subramoni, Hari" userId="646c302d-4dec-456f-a485-35f3b1ee927c" providerId="ADAL" clId="{C3E3084C-9889-48A5-BAA7-00ED4F0AC205}" dt="2022-09-12T14:34:09.149" v="5" actId="164"/>
          <ac:spMkLst>
            <pc:docMk/>
            <pc:sldMk cId="0" sldId="672"/>
            <ac:spMk id="10" creationId="{428CA600-224F-F544-8DBB-910772F7D03D}"/>
          </ac:spMkLst>
        </pc:spChg>
        <pc:spChg chg="add mod">
          <ac:chgData name="Subramoni, Hari" userId="646c302d-4dec-456f-a485-35f3b1ee927c" providerId="ADAL" clId="{C3E3084C-9889-48A5-BAA7-00ED4F0AC205}" dt="2022-09-12T14:34:24.728" v="8" actId="1076"/>
          <ac:spMkLst>
            <pc:docMk/>
            <pc:sldMk cId="0" sldId="672"/>
            <ac:spMk id="11" creationId="{697C9037-E001-49D7-B6E7-9DAE7CA7EFA3}"/>
          </ac:spMkLst>
        </pc:spChg>
        <pc:spChg chg="add mod">
          <ac:chgData name="Subramoni, Hari" userId="646c302d-4dec-456f-a485-35f3b1ee927c" providerId="ADAL" clId="{C3E3084C-9889-48A5-BAA7-00ED4F0AC205}" dt="2022-09-12T14:34:42.793" v="11" actId="1076"/>
          <ac:spMkLst>
            <pc:docMk/>
            <pc:sldMk cId="0" sldId="672"/>
            <ac:spMk id="12" creationId="{CA68A5CF-7B05-4C5D-A119-5B4FE5606883}"/>
          </ac:spMkLst>
        </pc:spChg>
        <pc:grpChg chg="add mod">
          <ac:chgData name="Subramoni, Hari" userId="646c302d-4dec-456f-a485-35f3b1ee927c" providerId="ADAL" clId="{C3E3084C-9889-48A5-BAA7-00ED4F0AC205}" dt="2022-09-12T14:34:11.681" v="6" actId="1076"/>
          <ac:grpSpMkLst>
            <pc:docMk/>
            <pc:sldMk cId="0" sldId="672"/>
            <ac:grpSpMk id="13" creationId="{6291E77C-9291-4F1F-8620-1936A42A96EE}"/>
          </ac:grpSpMkLst>
        </pc:grpChg>
        <pc:picChg chg="mod">
          <ac:chgData name="Subramoni, Hari" userId="646c302d-4dec-456f-a485-35f3b1ee927c" providerId="ADAL" clId="{C3E3084C-9889-48A5-BAA7-00ED4F0AC205}" dt="2022-09-12T14:34:09.149" v="5" actId="164"/>
          <ac:picMkLst>
            <pc:docMk/>
            <pc:sldMk cId="0" sldId="672"/>
            <ac:picMk id="8" creationId="{262553D7-992D-CE42-8C97-72D02A211754}"/>
          </ac:picMkLst>
        </pc:picChg>
      </pc:sldChg>
      <pc:sldChg chg="add">
        <pc:chgData name="Subramoni, Hari" userId="646c302d-4dec-456f-a485-35f3b1ee927c" providerId="ADAL" clId="{C3E3084C-9889-48A5-BAA7-00ED4F0AC205}" dt="2022-09-12T14:39:17.531" v="87"/>
        <pc:sldMkLst>
          <pc:docMk/>
          <pc:sldMk cId="1898735126" sldId="937"/>
        </pc:sldMkLst>
      </pc:sldChg>
      <pc:sldChg chg="del">
        <pc:chgData name="Subramoni, Hari" userId="646c302d-4dec-456f-a485-35f3b1ee927c" providerId="ADAL" clId="{C3E3084C-9889-48A5-BAA7-00ED4F0AC205}" dt="2022-09-12T14:39:38.390" v="88" actId="47"/>
        <pc:sldMkLst>
          <pc:docMk/>
          <pc:sldMk cId="700090374" sldId="2167"/>
        </pc:sldMkLst>
      </pc:sldChg>
      <pc:sldChg chg="add">
        <pc:chgData name="Subramoni, Hari" userId="646c302d-4dec-456f-a485-35f3b1ee927c" providerId="ADAL" clId="{C3E3084C-9889-48A5-BAA7-00ED4F0AC205}" dt="2022-09-12T14:51:24.605" v="130"/>
        <pc:sldMkLst>
          <pc:docMk/>
          <pc:sldMk cId="2056803941" sldId="2237"/>
        </pc:sldMkLst>
      </pc:sldChg>
      <pc:sldChg chg="add">
        <pc:chgData name="Subramoni, Hari" userId="646c302d-4dec-456f-a485-35f3b1ee927c" providerId="ADAL" clId="{C3E3084C-9889-48A5-BAA7-00ED4F0AC205}" dt="2022-09-12T14:53:28.662" v="137"/>
        <pc:sldMkLst>
          <pc:docMk/>
          <pc:sldMk cId="2174331515" sldId="2260"/>
        </pc:sldMkLst>
      </pc:sldChg>
      <pc:sldChg chg="add">
        <pc:chgData name="Subramoni, Hari" userId="646c302d-4dec-456f-a485-35f3b1ee927c" providerId="ADAL" clId="{C3E3084C-9889-48A5-BAA7-00ED4F0AC205}" dt="2022-09-12T14:41:23.822" v="119"/>
        <pc:sldMkLst>
          <pc:docMk/>
          <pc:sldMk cId="1325834332" sldId="2264"/>
        </pc:sldMkLst>
      </pc:sldChg>
      <pc:sldChg chg="add">
        <pc:chgData name="Subramoni, Hari" userId="646c302d-4dec-456f-a485-35f3b1ee927c" providerId="ADAL" clId="{C3E3084C-9889-48A5-BAA7-00ED4F0AC205}" dt="2022-09-12T14:41:23.822" v="119"/>
        <pc:sldMkLst>
          <pc:docMk/>
          <pc:sldMk cId="502651462" sldId="2265"/>
        </pc:sldMkLst>
      </pc:sldChg>
      <pc:sldChg chg="add">
        <pc:chgData name="Subramoni, Hari" userId="646c302d-4dec-456f-a485-35f3b1ee927c" providerId="ADAL" clId="{C3E3084C-9889-48A5-BAA7-00ED4F0AC205}" dt="2022-09-12T14:51:24.605" v="130"/>
        <pc:sldMkLst>
          <pc:docMk/>
          <pc:sldMk cId="2454107646" sldId="2323"/>
        </pc:sldMkLst>
      </pc:sldChg>
      <pc:sldChg chg="del">
        <pc:chgData name="Subramoni, Hari" userId="646c302d-4dec-456f-a485-35f3b1ee927c" providerId="ADAL" clId="{C3E3084C-9889-48A5-BAA7-00ED4F0AC205}" dt="2022-09-12T14:51:06.552" v="129" actId="47"/>
        <pc:sldMkLst>
          <pc:docMk/>
          <pc:sldMk cId="3392236454" sldId="2410"/>
        </pc:sldMkLst>
      </pc:sldChg>
      <pc:sldChg chg="del">
        <pc:chgData name="Subramoni, Hari" userId="646c302d-4dec-456f-a485-35f3b1ee927c" providerId="ADAL" clId="{C3E3084C-9889-48A5-BAA7-00ED4F0AC205}" dt="2022-09-12T14:52:16.913" v="132" actId="47"/>
        <pc:sldMkLst>
          <pc:docMk/>
          <pc:sldMk cId="2139532231" sldId="2739"/>
        </pc:sldMkLst>
      </pc:sldChg>
      <pc:sldChg chg="del">
        <pc:chgData name="Subramoni, Hari" userId="646c302d-4dec-456f-a485-35f3b1ee927c" providerId="ADAL" clId="{C3E3084C-9889-48A5-BAA7-00ED4F0AC205}" dt="2022-09-12T14:35:58.619" v="13" actId="47"/>
        <pc:sldMkLst>
          <pc:docMk/>
          <pc:sldMk cId="4007752756" sldId="3594"/>
        </pc:sldMkLst>
      </pc:sldChg>
      <pc:sldChg chg="add">
        <pc:chgData name="Subramoni, Hari" userId="646c302d-4dec-456f-a485-35f3b1ee927c" providerId="ADAL" clId="{C3E3084C-9889-48A5-BAA7-00ED4F0AC205}" dt="2022-09-12T14:51:24.605" v="130"/>
        <pc:sldMkLst>
          <pc:docMk/>
          <pc:sldMk cId="1267521000" sldId="3751"/>
        </pc:sldMkLst>
      </pc:sldChg>
      <pc:sldChg chg="del">
        <pc:chgData name="Subramoni, Hari" userId="646c302d-4dec-456f-a485-35f3b1ee927c" providerId="ADAL" clId="{C3E3084C-9889-48A5-BAA7-00ED4F0AC205}" dt="2022-09-12T14:49:51.829" v="123" actId="47"/>
        <pc:sldMkLst>
          <pc:docMk/>
          <pc:sldMk cId="2951069338" sldId="3844"/>
        </pc:sldMkLst>
      </pc:sldChg>
      <pc:sldChg chg="add del">
        <pc:chgData name="Subramoni, Hari" userId="646c302d-4dec-456f-a485-35f3b1ee927c" providerId="ADAL" clId="{C3E3084C-9889-48A5-BAA7-00ED4F0AC205}" dt="2022-09-12T14:49:53.436" v="124"/>
        <pc:sldMkLst>
          <pc:docMk/>
          <pc:sldMk cId="3090375349" sldId="3889"/>
        </pc:sldMkLst>
      </pc:sldChg>
      <pc:sldChg chg="del">
        <pc:chgData name="Subramoni, Hari" userId="646c302d-4dec-456f-a485-35f3b1ee927c" providerId="ADAL" clId="{C3E3084C-9889-48A5-BAA7-00ED4F0AC205}" dt="2022-09-12T14:39:38.390" v="88" actId="47"/>
        <pc:sldMkLst>
          <pc:docMk/>
          <pc:sldMk cId="1396772391" sldId="3911"/>
        </pc:sldMkLst>
      </pc:sldChg>
      <pc:sldChg chg="add">
        <pc:chgData name="Subramoni, Hari" userId="646c302d-4dec-456f-a485-35f3b1ee927c" providerId="ADAL" clId="{C3E3084C-9889-48A5-BAA7-00ED4F0AC205}" dt="2022-09-12T14:35:56.951" v="12"/>
        <pc:sldMkLst>
          <pc:docMk/>
          <pc:sldMk cId="3425287457" sldId="3913"/>
        </pc:sldMkLst>
      </pc:sldChg>
      <pc:sldChg chg="add">
        <pc:chgData name="Subramoni, Hari" userId="646c302d-4dec-456f-a485-35f3b1ee927c" providerId="ADAL" clId="{C3E3084C-9889-48A5-BAA7-00ED4F0AC205}" dt="2022-09-12T14:53:28.662" v="137"/>
        <pc:sldMkLst>
          <pc:docMk/>
          <pc:sldMk cId="163486847" sldId="3922"/>
        </pc:sldMkLst>
      </pc:sldChg>
      <pc:sldChg chg="add">
        <pc:chgData name="Subramoni, Hari" userId="646c302d-4dec-456f-a485-35f3b1ee927c" providerId="ADAL" clId="{C3E3084C-9889-48A5-BAA7-00ED4F0AC205}" dt="2022-09-12T14:53:28.662" v="137"/>
        <pc:sldMkLst>
          <pc:docMk/>
          <pc:sldMk cId="1717690953" sldId="3939"/>
        </pc:sldMkLst>
      </pc:sldChg>
      <pc:sldChg chg="add">
        <pc:chgData name="Subramoni, Hari" userId="646c302d-4dec-456f-a485-35f3b1ee927c" providerId="ADAL" clId="{C3E3084C-9889-48A5-BAA7-00ED4F0AC205}" dt="2022-09-12T14:52:33.626" v="133"/>
        <pc:sldMkLst>
          <pc:docMk/>
          <pc:sldMk cId="485253831" sldId="3943"/>
        </pc:sldMkLst>
      </pc:sldChg>
      <pc:sldChg chg="add">
        <pc:chgData name="Subramoni, Hari" userId="646c302d-4dec-456f-a485-35f3b1ee927c" providerId="ADAL" clId="{C3E3084C-9889-48A5-BAA7-00ED4F0AC205}" dt="2022-09-12T14:52:33.626" v="133"/>
        <pc:sldMkLst>
          <pc:docMk/>
          <pc:sldMk cId="2598957149" sldId="3944"/>
        </pc:sldMkLst>
      </pc:sldChg>
      <pc:sldChg chg="add">
        <pc:chgData name="Subramoni, Hari" userId="646c302d-4dec-456f-a485-35f3b1ee927c" providerId="ADAL" clId="{C3E3084C-9889-48A5-BAA7-00ED4F0AC205}" dt="2022-09-12T14:50:46.043" v="128"/>
        <pc:sldMkLst>
          <pc:docMk/>
          <pc:sldMk cId="3611010523" sldId="3953"/>
        </pc:sldMkLst>
      </pc:sldChg>
      <pc:sldChg chg="add del">
        <pc:chgData name="Subramoni, Hari" userId="646c302d-4dec-456f-a485-35f3b1ee927c" providerId="ADAL" clId="{C3E3084C-9889-48A5-BAA7-00ED4F0AC205}" dt="2022-09-12T14:51:24.605" v="130"/>
        <pc:sldMkLst>
          <pc:docMk/>
          <pc:sldMk cId="3039433109" sldId="3973"/>
        </pc:sldMkLst>
      </pc:sldChg>
      <pc:sldChg chg="add">
        <pc:chgData name="Subramoni, Hari" userId="646c302d-4dec-456f-a485-35f3b1ee927c" providerId="ADAL" clId="{C3E3084C-9889-48A5-BAA7-00ED4F0AC205}" dt="2022-09-12T14:50:46.043" v="128"/>
        <pc:sldMkLst>
          <pc:docMk/>
          <pc:sldMk cId="2908090003" sldId="3977"/>
        </pc:sldMkLst>
      </pc:sldChg>
      <pc:sldChg chg="add del">
        <pc:chgData name="Subramoni, Hari" userId="646c302d-4dec-456f-a485-35f3b1ee927c" providerId="ADAL" clId="{C3E3084C-9889-48A5-BAA7-00ED4F0AC205}" dt="2022-09-12T14:51:24.605" v="130"/>
        <pc:sldMkLst>
          <pc:docMk/>
          <pc:sldMk cId="1030434451" sldId="2147308178"/>
        </pc:sldMkLst>
      </pc:sldChg>
      <pc:sldChg chg="del">
        <pc:chgData name="Subramoni, Hari" userId="646c302d-4dec-456f-a485-35f3b1ee927c" providerId="ADAL" clId="{C3E3084C-9889-48A5-BAA7-00ED4F0AC205}" dt="2022-09-12T14:39:38.390" v="88" actId="47"/>
        <pc:sldMkLst>
          <pc:docMk/>
          <pc:sldMk cId="1735165503" sldId="2147308179"/>
        </pc:sldMkLst>
      </pc:sldChg>
      <pc:sldChg chg="del">
        <pc:chgData name="Subramoni, Hari" userId="646c302d-4dec-456f-a485-35f3b1ee927c" providerId="ADAL" clId="{C3E3084C-9889-48A5-BAA7-00ED4F0AC205}" dt="2022-09-12T14:37:27.717" v="17" actId="47"/>
        <pc:sldMkLst>
          <pc:docMk/>
          <pc:sldMk cId="2018126147" sldId="2147308192"/>
        </pc:sldMkLst>
      </pc:sldChg>
      <pc:sldChg chg="del">
        <pc:chgData name="Subramoni, Hari" userId="646c302d-4dec-456f-a485-35f3b1ee927c" providerId="ADAL" clId="{C3E3084C-9889-48A5-BAA7-00ED4F0AC205}" dt="2022-09-12T14:54:44.717" v="179" actId="47"/>
        <pc:sldMkLst>
          <pc:docMk/>
          <pc:sldMk cId="929002479" sldId="2147308195"/>
        </pc:sldMkLst>
      </pc:sldChg>
      <pc:sldChg chg="add">
        <pc:chgData name="Subramoni, Hari" userId="646c302d-4dec-456f-a485-35f3b1ee927c" providerId="ADAL" clId="{C3E3084C-9889-48A5-BAA7-00ED4F0AC205}" dt="2022-09-12T14:51:24.605" v="130"/>
        <pc:sldMkLst>
          <pc:docMk/>
          <pc:sldMk cId="1573459442" sldId="2147308205"/>
        </pc:sldMkLst>
      </pc:sldChg>
      <pc:sldChg chg="add">
        <pc:chgData name="Subramoni, Hari" userId="646c302d-4dec-456f-a485-35f3b1ee927c" providerId="ADAL" clId="{C3E3084C-9889-48A5-BAA7-00ED4F0AC205}" dt="2022-09-12T14:50:12.454" v="125"/>
        <pc:sldMkLst>
          <pc:docMk/>
          <pc:sldMk cId="3941900368" sldId="2147308212"/>
        </pc:sldMkLst>
      </pc:sldChg>
      <pc:sldChg chg="add">
        <pc:chgData name="Subramoni, Hari" userId="646c302d-4dec-456f-a485-35f3b1ee927c" providerId="ADAL" clId="{C3E3084C-9889-48A5-BAA7-00ED4F0AC205}" dt="2022-09-12T14:53:28.662" v="137"/>
        <pc:sldMkLst>
          <pc:docMk/>
          <pc:sldMk cId="836582035" sldId="2147308213"/>
        </pc:sldMkLst>
      </pc:sldChg>
      <pc:sldChg chg="add">
        <pc:chgData name="Subramoni, Hari" userId="646c302d-4dec-456f-a485-35f3b1ee927c" providerId="ADAL" clId="{C3E3084C-9889-48A5-BAA7-00ED4F0AC205}" dt="2022-09-12T14:50:29.812" v="126"/>
        <pc:sldMkLst>
          <pc:docMk/>
          <pc:sldMk cId="1386506460" sldId="2147308215"/>
        </pc:sldMkLst>
      </pc:sldChg>
      <pc:sldChg chg="add del">
        <pc:chgData name="Subramoni, Hari" userId="646c302d-4dec-456f-a485-35f3b1ee927c" providerId="ADAL" clId="{C3E3084C-9889-48A5-BAA7-00ED4F0AC205}" dt="2022-09-12T14:50:34.909" v="127" actId="47"/>
        <pc:sldMkLst>
          <pc:docMk/>
          <pc:sldMk cId="3764526092" sldId="2147308219"/>
        </pc:sldMkLst>
      </pc:sldChg>
      <pc:sldChg chg="add">
        <pc:chgData name="Subramoni, Hari" userId="646c302d-4dec-456f-a485-35f3b1ee927c" providerId="ADAL" clId="{C3E3084C-9889-48A5-BAA7-00ED4F0AC205}" dt="2022-09-12T14:51:24.605" v="130"/>
        <pc:sldMkLst>
          <pc:docMk/>
          <pc:sldMk cId="1068629637" sldId="2147308220"/>
        </pc:sldMkLst>
      </pc:sldChg>
      <pc:sldChg chg="add">
        <pc:chgData name="Subramoni, Hari" userId="646c302d-4dec-456f-a485-35f3b1ee927c" providerId="ADAL" clId="{C3E3084C-9889-48A5-BAA7-00ED4F0AC205}" dt="2022-09-12T14:50:12.454" v="125"/>
        <pc:sldMkLst>
          <pc:docMk/>
          <pc:sldMk cId="3265741090" sldId="2147308221"/>
        </pc:sldMkLst>
      </pc:sldChg>
      <pc:sldChg chg="modSp mod">
        <pc:chgData name="Subramoni, Hari" userId="646c302d-4dec-456f-a485-35f3b1ee927c" providerId="ADAL" clId="{C3E3084C-9889-48A5-BAA7-00ED4F0AC205}" dt="2022-09-12T14:54:10.229" v="178" actId="207"/>
        <pc:sldMkLst>
          <pc:docMk/>
          <pc:sldMk cId="118614948" sldId="2147308226"/>
        </pc:sldMkLst>
        <pc:spChg chg="mod">
          <ac:chgData name="Subramoni, Hari" userId="646c302d-4dec-456f-a485-35f3b1ee927c" providerId="ADAL" clId="{C3E3084C-9889-48A5-BAA7-00ED4F0AC205}" dt="2022-09-12T14:54:10.229" v="178" actId="207"/>
          <ac:spMkLst>
            <pc:docMk/>
            <pc:sldMk cId="118614948" sldId="2147308226"/>
            <ac:spMk id="2" creationId="{00000000-0000-0000-0000-000000000000}"/>
          </ac:spMkLst>
        </pc:spChg>
      </pc:sldChg>
      <pc:sldChg chg="modSp mod">
        <pc:chgData name="Subramoni, Hari" userId="646c302d-4dec-456f-a485-35f3b1ee927c" providerId="ADAL" clId="{C3E3084C-9889-48A5-BAA7-00ED4F0AC205}" dt="2022-09-12T14:57:16.484" v="217"/>
        <pc:sldMkLst>
          <pc:docMk/>
          <pc:sldMk cId="1512396790" sldId="2147308228"/>
        </pc:sldMkLst>
        <pc:spChg chg="mod">
          <ac:chgData name="Subramoni, Hari" userId="646c302d-4dec-456f-a485-35f3b1ee927c" providerId="ADAL" clId="{C3E3084C-9889-48A5-BAA7-00ED4F0AC205}" dt="2022-09-12T14:57:16.484" v="217"/>
          <ac:spMkLst>
            <pc:docMk/>
            <pc:sldMk cId="1512396790" sldId="2147308228"/>
            <ac:spMk id="2" creationId="{00000000-0000-0000-0000-000000000000}"/>
          </ac:spMkLst>
        </pc:spChg>
      </pc:sldChg>
      <pc:sldChg chg="del">
        <pc:chgData name="Subramoni, Hari" userId="646c302d-4dec-456f-a485-35f3b1ee927c" providerId="ADAL" clId="{C3E3084C-9889-48A5-BAA7-00ED4F0AC205}" dt="2022-09-12T14:51:06.552" v="129" actId="47"/>
        <pc:sldMkLst>
          <pc:docMk/>
          <pc:sldMk cId="4203359816" sldId="2147308229"/>
        </pc:sldMkLst>
      </pc:sldChg>
      <pc:sldChg chg="modSp mod">
        <pc:chgData name="Subramoni, Hari" userId="646c302d-4dec-456f-a485-35f3b1ee927c" providerId="ADAL" clId="{C3E3084C-9889-48A5-BAA7-00ED4F0AC205}" dt="2022-09-12T14:54:49.394" v="180"/>
        <pc:sldMkLst>
          <pc:docMk/>
          <pc:sldMk cId="4139930180" sldId="2147308230"/>
        </pc:sldMkLst>
        <pc:spChg chg="mod">
          <ac:chgData name="Subramoni, Hari" userId="646c302d-4dec-456f-a485-35f3b1ee927c" providerId="ADAL" clId="{C3E3084C-9889-48A5-BAA7-00ED4F0AC205}" dt="2022-09-12T14:54:49.394" v="180"/>
          <ac:spMkLst>
            <pc:docMk/>
            <pc:sldMk cId="4139930180" sldId="2147308230"/>
            <ac:spMk id="2" creationId="{00000000-0000-0000-0000-000000000000}"/>
          </ac:spMkLst>
        </pc:spChg>
      </pc:sldChg>
      <pc:sldChg chg="modSp mod">
        <pc:chgData name="Subramoni, Hari" userId="646c302d-4dec-456f-a485-35f3b1ee927c" providerId="ADAL" clId="{C3E3084C-9889-48A5-BAA7-00ED4F0AC205}" dt="2022-09-12T14:54:55.989" v="181"/>
        <pc:sldMkLst>
          <pc:docMk/>
          <pc:sldMk cId="1298791510" sldId="2147308231"/>
        </pc:sldMkLst>
        <pc:spChg chg="mod">
          <ac:chgData name="Subramoni, Hari" userId="646c302d-4dec-456f-a485-35f3b1ee927c" providerId="ADAL" clId="{C3E3084C-9889-48A5-BAA7-00ED4F0AC205}" dt="2022-09-12T14:54:55.989" v="181"/>
          <ac:spMkLst>
            <pc:docMk/>
            <pc:sldMk cId="1298791510" sldId="2147308231"/>
            <ac:spMk id="2" creationId="{00000000-0000-0000-0000-000000000000}"/>
          </ac:spMkLst>
        </pc:spChg>
      </pc:sldChg>
      <pc:sldChg chg="modSp mod">
        <pc:chgData name="Subramoni, Hari" userId="646c302d-4dec-456f-a485-35f3b1ee927c" providerId="ADAL" clId="{C3E3084C-9889-48A5-BAA7-00ED4F0AC205}" dt="2022-09-12T14:55:02.476" v="182"/>
        <pc:sldMkLst>
          <pc:docMk/>
          <pc:sldMk cId="2306850958" sldId="2147308232"/>
        </pc:sldMkLst>
        <pc:spChg chg="mod">
          <ac:chgData name="Subramoni, Hari" userId="646c302d-4dec-456f-a485-35f3b1ee927c" providerId="ADAL" clId="{C3E3084C-9889-48A5-BAA7-00ED4F0AC205}" dt="2022-09-12T14:55:02.476" v="182"/>
          <ac:spMkLst>
            <pc:docMk/>
            <pc:sldMk cId="2306850958" sldId="2147308232"/>
            <ac:spMk id="2" creationId="{00000000-0000-0000-0000-000000000000}"/>
          </ac:spMkLst>
        </pc:spChg>
      </pc:sldChg>
      <pc:sldChg chg="del">
        <pc:chgData name="Subramoni, Hari" userId="646c302d-4dec-456f-a485-35f3b1ee927c" providerId="ADAL" clId="{C3E3084C-9889-48A5-BAA7-00ED4F0AC205}" dt="2022-09-12T14:37:21.503" v="15" actId="47"/>
        <pc:sldMkLst>
          <pc:docMk/>
          <pc:sldMk cId="3912166136" sldId="2147308235"/>
        </pc:sldMkLst>
      </pc:sldChg>
      <pc:sldChg chg="del">
        <pc:chgData name="Subramoni, Hari" userId="646c302d-4dec-456f-a485-35f3b1ee927c" providerId="ADAL" clId="{C3E3084C-9889-48A5-BAA7-00ED4F0AC205}" dt="2022-09-12T14:49:16.754" v="122" actId="47"/>
        <pc:sldMkLst>
          <pc:docMk/>
          <pc:sldMk cId="3689192599" sldId="2147308238"/>
        </pc:sldMkLst>
      </pc:sldChg>
      <pc:sldChg chg="add">
        <pc:chgData name="Subramoni, Hari" userId="646c302d-4dec-456f-a485-35f3b1ee927c" providerId="ADAL" clId="{C3E3084C-9889-48A5-BAA7-00ED4F0AC205}" dt="2022-09-12T14:37:18.972" v="14"/>
        <pc:sldMkLst>
          <pc:docMk/>
          <pc:sldMk cId="2412967057" sldId="2147308239"/>
        </pc:sldMkLst>
      </pc:sldChg>
      <pc:sldChg chg="add">
        <pc:chgData name="Subramoni, Hari" userId="646c302d-4dec-456f-a485-35f3b1ee927c" providerId="ADAL" clId="{C3E3084C-9889-48A5-BAA7-00ED4F0AC205}" dt="2022-09-12T14:51:24.605" v="130"/>
        <pc:sldMkLst>
          <pc:docMk/>
          <pc:sldMk cId="1834863397" sldId="2147308241"/>
        </pc:sldMkLst>
      </pc:sldChg>
      <pc:sldChg chg="add">
        <pc:chgData name="Subramoni, Hari" userId="646c302d-4dec-456f-a485-35f3b1ee927c" providerId="ADAL" clId="{C3E3084C-9889-48A5-BAA7-00ED4F0AC205}" dt="2022-09-12T14:41:23.822" v="119"/>
        <pc:sldMkLst>
          <pc:docMk/>
          <pc:sldMk cId="4237442826" sldId="2147308243"/>
        </pc:sldMkLst>
      </pc:sldChg>
      <pc:sldChg chg="modSp add mod">
        <pc:chgData name="Subramoni, Hari" userId="646c302d-4dec-456f-a485-35f3b1ee927c" providerId="ADAL" clId="{C3E3084C-9889-48A5-BAA7-00ED4F0AC205}" dt="2022-09-12T14:39:46.021" v="118" actId="20577"/>
        <pc:sldMkLst>
          <pc:docMk/>
          <pc:sldMk cId="995595841" sldId="2147308244"/>
        </pc:sldMkLst>
        <pc:spChg chg="mod">
          <ac:chgData name="Subramoni, Hari" userId="646c302d-4dec-456f-a485-35f3b1ee927c" providerId="ADAL" clId="{C3E3084C-9889-48A5-BAA7-00ED4F0AC205}" dt="2022-09-12T14:39:46.021" v="118" actId="20577"/>
          <ac:spMkLst>
            <pc:docMk/>
            <pc:sldMk cId="995595841" sldId="2147308244"/>
            <ac:spMk id="121" creationId="{00000000-0000-0000-0000-000000000000}"/>
          </ac:spMkLst>
        </pc:spChg>
      </pc:sldChg>
      <pc:sldChg chg="modSp add mod">
        <pc:chgData name="Subramoni, Hari" userId="646c302d-4dec-456f-a485-35f3b1ee927c" providerId="ADAL" clId="{C3E3084C-9889-48A5-BAA7-00ED4F0AC205}" dt="2022-09-12T14:37:31.491" v="19" actId="20577"/>
        <pc:sldMkLst>
          <pc:docMk/>
          <pc:sldMk cId="30605188" sldId="2147308245"/>
        </pc:sldMkLst>
        <pc:spChg chg="mod">
          <ac:chgData name="Subramoni, Hari" userId="646c302d-4dec-456f-a485-35f3b1ee927c" providerId="ADAL" clId="{C3E3084C-9889-48A5-BAA7-00ED4F0AC205}" dt="2022-09-12T14:37:31.491" v="19" actId="20577"/>
          <ac:spMkLst>
            <pc:docMk/>
            <pc:sldMk cId="30605188" sldId="2147308245"/>
            <ac:spMk id="6" creationId="{00000000-0000-0000-0000-000000000000}"/>
          </ac:spMkLst>
        </pc:spChg>
      </pc:sldChg>
      <pc:sldChg chg="modSp add mod">
        <pc:chgData name="Subramoni, Hari" userId="646c302d-4dec-456f-a485-35f3b1ee927c" providerId="ADAL" clId="{C3E3084C-9889-48A5-BAA7-00ED4F0AC205}" dt="2022-09-12T14:53:53.258" v="172" actId="207"/>
        <pc:sldMkLst>
          <pc:docMk/>
          <pc:sldMk cId="128506406" sldId="2147308246"/>
        </pc:sldMkLst>
        <pc:spChg chg="mod">
          <ac:chgData name="Subramoni, Hari" userId="646c302d-4dec-456f-a485-35f3b1ee927c" providerId="ADAL" clId="{C3E3084C-9889-48A5-BAA7-00ED4F0AC205}" dt="2022-09-12T14:53:53.258" v="172" actId="207"/>
          <ac:spMkLst>
            <pc:docMk/>
            <pc:sldMk cId="128506406" sldId="2147308246"/>
            <ac:spMk id="2" creationId="{00000000-0000-0000-0000-000000000000}"/>
          </ac:spMkLst>
        </pc:spChg>
      </pc:sldChg>
      <pc:sldChg chg="add">
        <pc:chgData name="Subramoni, Hari" userId="646c302d-4dec-456f-a485-35f3b1ee927c" providerId="ADAL" clId="{C3E3084C-9889-48A5-BAA7-00ED4F0AC205}" dt="2022-09-12T14:39:17.531" v="87"/>
        <pc:sldMkLst>
          <pc:docMk/>
          <pc:sldMk cId="2415124364" sldId="2147308247"/>
        </pc:sldMkLst>
      </pc:sldChg>
      <pc:sldChg chg="add">
        <pc:chgData name="Subramoni, Hari" userId="646c302d-4dec-456f-a485-35f3b1ee927c" providerId="ADAL" clId="{C3E3084C-9889-48A5-BAA7-00ED4F0AC205}" dt="2022-09-12T14:39:17.531" v="87"/>
        <pc:sldMkLst>
          <pc:docMk/>
          <pc:sldMk cId="3917534609" sldId="2147308248"/>
        </pc:sldMkLst>
      </pc:sldChg>
      <pc:sldChg chg="add">
        <pc:chgData name="Subramoni, Hari" userId="646c302d-4dec-456f-a485-35f3b1ee927c" providerId="ADAL" clId="{C3E3084C-9889-48A5-BAA7-00ED4F0AC205}" dt="2022-09-12T14:41:23.822" v="119"/>
        <pc:sldMkLst>
          <pc:docMk/>
          <pc:sldMk cId="2383567446" sldId="2147308249"/>
        </pc:sldMkLst>
      </pc:sldChg>
      <pc:sldChg chg="add">
        <pc:chgData name="Subramoni, Hari" userId="646c302d-4dec-456f-a485-35f3b1ee927c" providerId="ADAL" clId="{C3E3084C-9889-48A5-BAA7-00ED4F0AC205}" dt="2022-09-12T14:41:23.822" v="119"/>
        <pc:sldMkLst>
          <pc:docMk/>
          <pc:sldMk cId="3641389885" sldId="2147308250"/>
        </pc:sldMkLst>
      </pc:sldChg>
      <pc:sldChg chg="add">
        <pc:chgData name="Subramoni, Hari" userId="646c302d-4dec-456f-a485-35f3b1ee927c" providerId="ADAL" clId="{C3E3084C-9889-48A5-BAA7-00ED4F0AC205}" dt="2022-09-12T14:41:23.822" v="119"/>
        <pc:sldMkLst>
          <pc:docMk/>
          <pc:sldMk cId="3899598482" sldId="2147308251"/>
        </pc:sldMkLst>
      </pc:sldChg>
      <pc:sldChg chg="add">
        <pc:chgData name="Subramoni, Hari" userId="646c302d-4dec-456f-a485-35f3b1ee927c" providerId="ADAL" clId="{C3E3084C-9889-48A5-BAA7-00ED4F0AC205}" dt="2022-09-12T14:41:23.822" v="119"/>
        <pc:sldMkLst>
          <pc:docMk/>
          <pc:sldMk cId="3996395861" sldId="2147308252"/>
        </pc:sldMkLst>
      </pc:sldChg>
      <pc:sldChg chg="add">
        <pc:chgData name="Subramoni, Hari" userId="646c302d-4dec-456f-a485-35f3b1ee927c" providerId="ADAL" clId="{C3E3084C-9889-48A5-BAA7-00ED4F0AC205}" dt="2022-09-12T14:41:23.822" v="119"/>
        <pc:sldMkLst>
          <pc:docMk/>
          <pc:sldMk cId="4081121969" sldId="2147308253"/>
        </pc:sldMkLst>
      </pc:sldChg>
      <pc:sldChg chg="add">
        <pc:chgData name="Subramoni, Hari" userId="646c302d-4dec-456f-a485-35f3b1ee927c" providerId="ADAL" clId="{C3E3084C-9889-48A5-BAA7-00ED4F0AC205}" dt="2022-09-12T14:45:50.466" v="120"/>
        <pc:sldMkLst>
          <pc:docMk/>
          <pc:sldMk cId="1567144837" sldId="2147308254"/>
        </pc:sldMkLst>
      </pc:sldChg>
      <pc:sldChg chg="add">
        <pc:chgData name="Subramoni, Hari" userId="646c302d-4dec-456f-a485-35f3b1ee927c" providerId="ADAL" clId="{C3E3084C-9889-48A5-BAA7-00ED4F0AC205}" dt="2022-09-12T14:51:24.605" v="130"/>
        <pc:sldMkLst>
          <pc:docMk/>
          <pc:sldMk cId="741445337" sldId="2147308256"/>
        </pc:sldMkLst>
      </pc:sldChg>
      <pc:sldChg chg="add">
        <pc:chgData name="Subramoni, Hari" userId="646c302d-4dec-456f-a485-35f3b1ee927c" providerId="ADAL" clId="{C3E3084C-9889-48A5-BAA7-00ED4F0AC205}" dt="2022-09-12T14:51:24.605" v="130"/>
        <pc:sldMkLst>
          <pc:docMk/>
          <pc:sldMk cId="4266639621" sldId="2147308257"/>
        </pc:sldMkLst>
      </pc:sldChg>
      <pc:sldChg chg="add del">
        <pc:chgData name="Subramoni, Hari" userId="646c302d-4dec-456f-a485-35f3b1ee927c" providerId="ADAL" clId="{C3E3084C-9889-48A5-BAA7-00ED4F0AC205}" dt="2022-09-12T14:50:34.909" v="127" actId="47"/>
        <pc:sldMkLst>
          <pc:docMk/>
          <pc:sldMk cId="1423252964" sldId="2147308259"/>
        </pc:sldMkLst>
      </pc:sldChg>
      <pc:sldChg chg="add">
        <pc:chgData name="Subramoni, Hari" userId="646c302d-4dec-456f-a485-35f3b1ee927c" providerId="ADAL" clId="{C3E3084C-9889-48A5-BAA7-00ED4F0AC205}" dt="2022-09-12T14:47:56.027" v="121"/>
        <pc:sldMkLst>
          <pc:docMk/>
          <pc:sldMk cId="613836760" sldId="2147308262"/>
        </pc:sldMkLst>
      </pc:sldChg>
      <pc:sldChg chg="add">
        <pc:chgData name="Subramoni, Hari" userId="646c302d-4dec-456f-a485-35f3b1ee927c" providerId="ADAL" clId="{C3E3084C-9889-48A5-BAA7-00ED4F0AC205}" dt="2022-09-12T14:49:53.436" v="124"/>
        <pc:sldMkLst>
          <pc:docMk/>
          <pc:sldMk cId="2951069338" sldId="2147308263"/>
        </pc:sldMkLst>
      </pc:sldChg>
      <pc:sldChg chg="add">
        <pc:chgData name="Subramoni, Hari" userId="646c302d-4dec-456f-a485-35f3b1ee927c" providerId="ADAL" clId="{C3E3084C-9889-48A5-BAA7-00ED4F0AC205}" dt="2022-09-12T14:50:12.454" v="125"/>
        <pc:sldMkLst>
          <pc:docMk/>
          <pc:sldMk cId="2361538315" sldId="2147308264"/>
        </pc:sldMkLst>
      </pc:sldChg>
      <pc:sldChg chg="add">
        <pc:chgData name="Subramoni, Hari" userId="646c302d-4dec-456f-a485-35f3b1ee927c" providerId="ADAL" clId="{C3E3084C-9889-48A5-BAA7-00ED4F0AC205}" dt="2022-09-12T14:50:12.454" v="125"/>
        <pc:sldMkLst>
          <pc:docMk/>
          <pc:sldMk cId="3582950103" sldId="2147308265"/>
        </pc:sldMkLst>
      </pc:sldChg>
      <pc:sldChg chg="add">
        <pc:chgData name="Subramoni, Hari" userId="646c302d-4dec-456f-a485-35f3b1ee927c" providerId="ADAL" clId="{C3E3084C-9889-48A5-BAA7-00ED4F0AC205}" dt="2022-09-12T14:50:29.812" v="126"/>
        <pc:sldMkLst>
          <pc:docMk/>
          <pc:sldMk cId="1219886081" sldId="2147308266"/>
        </pc:sldMkLst>
      </pc:sldChg>
      <pc:sldChg chg="add">
        <pc:chgData name="Subramoni, Hari" userId="646c302d-4dec-456f-a485-35f3b1ee927c" providerId="ADAL" clId="{C3E3084C-9889-48A5-BAA7-00ED4F0AC205}" dt="2022-09-12T14:50:29.812" v="126"/>
        <pc:sldMkLst>
          <pc:docMk/>
          <pc:sldMk cId="4042396678" sldId="2147308267"/>
        </pc:sldMkLst>
      </pc:sldChg>
      <pc:sldChg chg="add">
        <pc:chgData name="Subramoni, Hari" userId="646c302d-4dec-456f-a485-35f3b1ee927c" providerId="ADAL" clId="{C3E3084C-9889-48A5-BAA7-00ED4F0AC205}" dt="2022-09-12T14:50:29.812" v="126"/>
        <pc:sldMkLst>
          <pc:docMk/>
          <pc:sldMk cId="4239910821" sldId="2147308268"/>
        </pc:sldMkLst>
      </pc:sldChg>
      <pc:sldChg chg="add">
        <pc:chgData name="Subramoni, Hari" userId="646c302d-4dec-456f-a485-35f3b1ee927c" providerId="ADAL" clId="{C3E3084C-9889-48A5-BAA7-00ED4F0AC205}" dt="2022-09-12T14:52:15.394" v="131"/>
        <pc:sldMkLst>
          <pc:docMk/>
          <pc:sldMk cId="2892886845" sldId="2147308269"/>
        </pc:sldMkLst>
      </pc:sldChg>
      <pc:sldChg chg="add del">
        <pc:chgData name="Subramoni, Hari" userId="646c302d-4dec-456f-a485-35f3b1ee927c" providerId="ADAL" clId="{C3E3084C-9889-48A5-BAA7-00ED4F0AC205}" dt="2022-09-12T14:52:49.772" v="136" actId="47"/>
        <pc:sldMkLst>
          <pc:docMk/>
          <pc:sldMk cId="931634949" sldId="2147308270"/>
        </pc:sldMkLst>
      </pc:sldChg>
      <pc:sldChg chg="add">
        <pc:chgData name="Subramoni, Hari" userId="646c302d-4dec-456f-a485-35f3b1ee927c" providerId="ADAL" clId="{C3E3084C-9889-48A5-BAA7-00ED4F0AC205}" dt="2022-09-12T14:52:33.626" v="133"/>
        <pc:sldMkLst>
          <pc:docMk/>
          <pc:sldMk cId="3258468171" sldId="2147308271"/>
        </pc:sldMkLst>
      </pc:sldChg>
      <pc:sldChg chg="add">
        <pc:chgData name="Subramoni, Hari" userId="646c302d-4dec-456f-a485-35f3b1ee927c" providerId="ADAL" clId="{C3E3084C-9889-48A5-BAA7-00ED4F0AC205}" dt="2022-09-12T14:52:33.626" v="133"/>
        <pc:sldMkLst>
          <pc:docMk/>
          <pc:sldMk cId="1512430924" sldId="2147308272"/>
        </pc:sldMkLst>
      </pc:sldChg>
      <pc:sldChg chg="add">
        <pc:chgData name="Subramoni, Hari" userId="646c302d-4dec-456f-a485-35f3b1ee927c" providerId="ADAL" clId="{C3E3084C-9889-48A5-BAA7-00ED4F0AC205}" dt="2022-09-12T14:53:28.662" v="137"/>
        <pc:sldMkLst>
          <pc:docMk/>
          <pc:sldMk cId="687078732" sldId="2147308273"/>
        </pc:sldMkLst>
      </pc:sldChg>
      <pc:sldChg chg="modSp add mod">
        <pc:chgData name="Subramoni, Hari" userId="646c302d-4dec-456f-a485-35f3b1ee927c" providerId="ADAL" clId="{C3E3084C-9889-48A5-BAA7-00ED4F0AC205}" dt="2022-09-12T14:55:34.832" v="186" actId="20577"/>
        <pc:sldMkLst>
          <pc:docMk/>
          <pc:sldMk cId="1717450908" sldId="2147308274"/>
        </pc:sldMkLst>
        <pc:spChg chg="mod">
          <ac:chgData name="Subramoni, Hari" userId="646c302d-4dec-456f-a485-35f3b1ee927c" providerId="ADAL" clId="{C3E3084C-9889-48A5-BAA7-00ED4F0AC205}" dt="2022-09-12T14:55:34.832" v="186" actId="20577"/>
          <ac:spMkLst>
            <pc:docMk/>
            <pc:sldMk cId="1717450908" sldId="2147308274"/>
            <ac:spMk id="2" creationId="{00000000-0000-0000-0000-000000000000}"/>
          </ac:spMkLst>
        </pc:spChg>
      </pc:sldChg>
      <pc:sldChg chg="modSp add mod">
        <pc:chgData name="Subramoni, Hari" userId="646c302d-4dec-456f-a485-35f3b1ee927c" providerId="ADAL" clId="{C3E3084C-9889-48A5-BAA7-00ED4F0AC205}" dt="2022-09-12T14:55:59.689" v="191" actId="207"/>
        <pc:sldMkLst>
          <pc:docMk/>
          <pc:sldMk cId="1157546469" sldId="2147308275"/>
        </pc:sldMkLst>
        <pc:spChg chg="mod">
          <ac:chgData name="Subramoni, Hari" userId="646c302d-4dec-456f-a485-35f3b1ee927c" providerId="ADAL" clId="{C3E3084C-9889-48A5-BAA7-00ED4F0AC205}" dt="2022-09-12T14:55:59.689" v="191" actId="207"/>
          <ac:spMkLst>
            <pc:docMk/>
            <pc:sldMk cId="1157546469" sldId="2147308275"/>
            <ac:spMk id="2" creationId="{00000000-0000-0000-0000-000000000000}"/>
          </ac:spMkLst>
        </pc:spChg>
      </pc:sldChg>
      <pc:sldMasterChg chg="modSp mod delSldLayout">
        <pc:chgData name="Subramoni, Hari" userId="646c302d-4dec-456f-a485-35f3b1ee927c" providerId="ADAL" clId="{C3E3084C-9889-48A5-BAA7-00ED4F0AC205}" dt="2022-09-12T14:56:18.762" v="216" actId="20577"/>
        <pc:sldMasterMkLst>
          <pc:docMk/>
          <pc:sldMasterMk cId="1377343188" sldId="2147483941"/>
        </pc:sldMasterMkLst>
        <pc:spChg chg="mod">
          <ac:chgData name="Subramoni, Hari" userId="646c302d-4dec-456f-a485-35f3b1ee927c" providerId="ADAL" clId="{C3E3084C-9889-48A5-BAA7-00ED4F0AC205}" dt="2022-09-12T14:56:18.762" v="216" actId="20577"/>
          <ac:spMkLst>
            <pc:docMk/>
            <pc:sldMasterMk cId="1377343188" sldId="2147483941"/>
            <ac:spMk id="9" creationId="{00000000-0000-0000-0000-000000000000}"/>
          </ac:spMkLst>
        </pc:spChg>
        <pc:sldLayoutChg chg="del">
          <pc:chgData name="Subramoni, Hari" userId="646c302d-4dec-456f-a485-35f3b1ee927c" providerId="ADAL" clId="{C3E3084C-9889-48A5-BAA7-00ED4F0AC205}" dt="2022-09-12T14:51:06.552" v="129" actId="47"/>
          <pc:sldLayoutMkLst>
            <pc:docMk/>
            <pc:sldMasterMk cId="1377343188" sldId="2147483941"/>
            <pc:sldLayoutMk cId="1571833784" sldId="2147483950"/>
          </pc:sldLayoutMkLst>
        </pc:sldLayoutChg>
        <pc:sldLayoutChg chg="del">
          <pc:chgData name="Subramoni, Hari" userId="646c302d-4dec-456f-a485-35f3b1ee927c" providerId="ADAL" clId="{C3E3084C-9889-48A5-BAA7-00ED4F0AC205}" dt="2022-09-12T14:54:44.717" v="179" actId="47"/>
          <pc:sldLayoutMkLst>
            <pc:docMk/>
            <pc:sldMasterMk cId="1377343188" sldId="2147483941"/>
            <pc:sldLayoutMk cId="2819384506" sldId="2147483957"/>
          </pc:sldLayoutMkLst>
        </pc:sldLayoutChg>
        <pc:sldLayoutChg chg="del">
          <pc:chgData name="Subramoni, Hari" userId="646c302d-4dec-456f-a485-35f3b1ee927c" providerId="ADAL" clId="{C3E3084C-9889-48A5-BAA7-00ED4F0AC205}" dt="2022-09-12T14:39:38.390" v="88" actId="47"/>
          <pc:sldLayoutMkLst>
            <pc:docMk/>
            <pc:sldMasterMk cId="1377343188" sldId="2147483941"/>
            <pc:sldLayoutMk cId="4168614796" sldId="2147483961"/>
          </pc:sldLayoutMkLst>
        </pc:sldLayoutChg>
      </pc:sldMasterChg>
    </pc:docChg>
  </pc:docChgLst>
  <pc:docChgLst>
    <pc:chgData name="Dhabaleswar Panda" userId="7d7c126f-78ab-4bc0-bf9f-639ecb050345" providerId="ADAL" clId="{019E2F6A-B856-419A-8706-16A6EF302277}"/>
    <pc:docChg chg="custSel addSld delSld modSld">
      <pc:chgData name="Dhabaleswar Panda" userId="7d7c126f-78ab-4bc0-bf9f-639ecb050345" providerId="ADAL" clId="{019E2F6A-B856-419A-8706-16A6EF302277}" dt="2024-04-16T08:12:36.003" v="109"/>
      <pc:docMkLst>
        <pc:docMk/>
      </pc:docMkLst>
      <pc:sldChg chg="modSp mod">
        <pc:chgData name="Dhabaleswar Panda" userId="7d7c126f-78ab-4bc0-bf9f-639ecb050345" providerId="ADAL" clId="{019E2F6A-B856-419A-8706-16A6EF302277}" dt="2024-04-16T08:08:04.324" v="108" actId="20577"/>
        <pc:sldMkLst>
          <pc:docMk/>
          <pc:sldMk cId="650338057" sldId="3789"/>
        </pc:sldMkLst>
        <pc:spChg chg="mod">
          <ac:chgData name="Dhabaleswar Panda" userId="7d7c126f-78ab-4bc0-bf9f-639ecb050345" providerId="ADAL" clId="{019E2F6A-B856-419A-8706-16A6EF302277}" dt="2024-04-16T08:08:04.324" v="108" actId="20577"/>
          <ac:spMkLst>
            <pc:docMk/>
            <pc:sldMk cId="650338057" sldId="3789"/>
            <ac:spMk id="11" creationId="{A01F13DA-D1D3-D143-B32D-7E23983EA249}"/>
          </ac:spMkLst>
        </pc:spChg>
      </pc:sldChg>
      <pc:sldChg chg="modSp">
        <pc:chgData name="Dhabaleswar Panda" userId="7d7c126f-78ab-4bc0-bf9f-639ecb050345" providerId="ADAL" clId="{019E2F6A-B856-419A-8706-16A6EF302277}" dt="2024-04-16T08:07:13.931" v="95" actId="2"/>
        <pc:sldMkLst>
          <pc:docMk/>
          <pc:sldMk cId="1030434451" sldId="2147308178"/>
        </pc:sldMkLst>
        <pc:graphicFrameChg chg="mod">
          <ac:chgData name="Dhabaleswar Panda" userId="7d7c126f-78ab-4bc0-bf9f-639ecb050345" providerId="ADAL" clId="{019E2F6A-B856-419A-8706-16A6EF302277}" dt="2024-04-16T08:07:13.931" v="95" actId="2"/>
          <ac:graphicFrameMkLst>
            <pc:docMk/>
            <pc:sldMk cId="1030434451" sldId="2147308178"/>
            <ac:graphicFrameMk id="7" creationId="{1D79F208-FDCE-40B2-B8AD-17C06A4C9E73}"/>
          </ac:graphicFrameMkLst>
        </pc:graphicFrameChg>
      </pc:sldChg>
      <pc:sldChg chg="del">
        <pc:chgData name="Dhabaleswar Panda" userId="7d7c126f-78ab-4bc0-bf9f-639ecb050345" providerId="ADAL" clId="{019E2F6A-B856-419A-8706-16A6EF302277}" dt="2024-04-16T07:45:50.352" v="0" actId="47"/>
        <pc:sldMkLst>
          <pc:docMk/>
          <pc:sldMk cId="3698097886" sldId="2147308195"/>
        </pc:sldMkLst>
      </pc:sldChg>
      <pc:sldChg chg="add">
        <pc:chgData name="Dhabaleswar Panda" userId="7d7c126f-78ab-4bc0-bf9f-639ecb050345" providerId="ADAL" clId="{019E2F6A-B856-419A-8706-16A6EF302277}" dt="2024-04-16T08:12:36.003" v="109"/>
        <pc:sldMkLst>
          <pc:docMk/>
          <pc:sldMk cId="2090824632" sldId="2147308291"/>
        </pc:sldMkLst>
      </pc:sldChg>
      <pc:sldChg chg="modSp mod">
        <pc:chgData name="Dhabaleswar Panda" userId="7d7c126f-78ab-4bc0-bf9f-639ecb050345" providerId="ADAL" clId="{019E2F6A-B856-419A-8706-16A6EF302277}" dt="2024-04-16T07:52:39.700" v="3" actId="33524"/>
        <pc:sldMkLst>
          <pc:docMk/>
          <pc:sldMk cId="3078306519" sldId="2147308309"/>
        </pc:sldMkLst>
        <pc:spChg chg="mod">
          <ac:chgData name="Dhabaleswar Panda" userId="7d7c126f-78ab-4bc0-bf9f-639ecb050345" providerId="ADAL" clId="{019E2F6A-B856-419A-8706-16A6EF302277}" dt="2024-04-16T07:52:39.700" v="3" actId="33524"/>
          <ac:spMkLst>
            <pc:docMk/>
            <pc:sldMk cId="3078306519" sldId="2147308309"/>
            <ac:spMk id="2" creationId="{9A66946F-C5B8-5B87-0E8F-95651FBD53DD}"/>
          </ac:spMkLst>
        </pc:spChg>
      </pc:sldChg>
      <pc:sldChg chg="modSp mod">
        <pc:chgData name="Dhabaleswar Panda" userId="7d7c126f-78ab-4bc0-bf9f-639ecb050345" providerId="ADAL" clId="{019E2F6A-B856-419A-8706-16A6EF302277}" dt="2024-04-16T08:06:44.507" v="94" actId="313"/>
        <pc:sldMkLst>
          <pc:docMk/>
          <pc:sldMk cId="1734783346" sldId="2147308341"/>
        </pc:sldMkLst>
        <pc:spChg chg="mod">
          <ac:chgData name="Dhabaleswar Panda" userId="7d7c126f-78ab-4bc0-bf9f-639ecb050345" providerId="ADAL" clId="{019E2F6A-B856-419A-8706-16A6EF302277}" dt="2024-04-16T08:06:44.507" v="94" actId="313"/>
          <ac:spMkLst>
            <pc:docMk/>
            <pc:sldMk cId="1734783346" sldId="2147308341"/>
            <ac:spMk id="3" creationId="{00000000-0000-0000-0000-000000000000}"/>
          </ac:spMkLst>
        </pc:spChg>
      </pc:sldChg>
      <pc:sldChg chg="add">
        <pc:chgData name="Dhabaleswar Panda" userId="7d7c126f-78ab-4bc0-bf9f-639ecb050345" providerId="ADAL" clId="{019E2F6A-B856-419A-8706-16A6EF302277}" dt="2024-04-16T08:12:36.003" v="109"/>
        <pc:sldMkLst>
          <pc:docMk/>
          <pc:sldMk cId="721690452" sldId="2147308382"/>
        </pc:sldMkLst>
      </pc:sldChg>
      <pc:sldChg chg="modSp mod">
        <pc:chgData name="Dhabaleswar Panda" userId="7d7c126f-78ab-4bc0-bf9f-639ecb050345" providerId="ADAL" clId="{019E2F6A-B856-419A-8706-16A6EF302277}" dt="2024-04-16T08:03:40.848" v="88" actId="207"/>
        <pc:sldMkLst>
          <pc:docMk/>
          <pc:sldMk cId="298680095" sldId="2147308452"/>
        </pc:sldMkLst>
        <pc:spChg chg="mod">
          <ac:chgData name="Dhabaleswar Panda" userId="7d7c126f-78ab-4bc0-bf9f-639ecb050345" providerId="ADAL" clId="{019E2F6A-B856-419A-8706-16A6EF302277}" dt="2024-04-16T08:03:40.848" v="88" actId="207"/>
          <ac:spMkLst>
            <pc:docMk/>
            <pc:sldMk cId="298680095" sldId="2147308452"/>
            <ac:spMk id="3" creationId="{8E71E466-9A72-6F1D-1C3E-C6A3FB71C69B}"/>
          </ac:spMkLst>
        </pc:spChg>
      </pc:sldChg>
      <pc:sldChg chg="del">
        <pc:chgData name="Dhabaleswar Panda" userId="7d7c126f-78ab-4bc0-bf9f-639ecb050345" providerId="ADAL" clId="{019E2F6A-B856-419A-8706-16A6EF302277}" dt="2024-04-16T07:46:15.299" v="1" actId="47"/>
        <pc:sldMkLst>
          <pc:docMk/>
          <pc:sldMk cId="257520767" sldId="2147308506"/>
        </pc:sldMkLst>
      </pc:sldChg>
      <pc:sldChg chg="modSp mod">
        <pc:chgData name="Dhabaleswar Panda" userId="7d7c126f-78ab-4bc0-bf9f-639ecb050345" providerId="ADAL" clId="{019E2F6A-B856-419A-8706-16A6EF302277}" dt="2024-04-16T08:06:35.257" v="93" actId="20577"/>
        <pc:sldMkLst>
          <pc:docMk/>
          <pc:sldMk cId="515044378" sldId="2147308523"/>
        </pc:sldMkLst>
        <pc:spChg chg="mod">
          <ac:chgData name="Dhabaleswar Panda" userId="7d7c126f-78ab-4bc0-bf9f-639ecb050345" providerId="ADAL" clId="{019E2F6A-B856-419A-8706-16A6EF302277}" dt="2024-04-16T08:06:35.257" v="93" actId="20577"/>
          <ac:spMkLst>
            <pc:docMk/>
            <pc:sldMk cId="515044378" sldId="2147308523"/>
            <ac:spMk id="2" creationId="{00000000-0000-0000-0000-000000000000}"/>
          </ac:spMkLst>
        </pc:spChg>
      </pc:sldChg>
      <pc:sldChg chg="modSp mod">
        <pc:chgData name="Dhabaleswar Panda" userId="7d7c126f-78ab-4bc0-bf9f-639ecb050345" providerId="ADAL" clId="{019E2F6A-B856-419A-8706-16A6EF302277}" dt="2024-04-16T08:05:46.277" v="92" actId="207"/>
        <pc:sldMkLst>
          <pc:docMk/>
          <pc:sldMk cId="2984915904" sldId="2147308533"/>
        </pc:sldMkLst>
        <pc:spChg chg="mod">
          <ac:chgData name="Dhabaleswar Panda" userId="7d7c126f-78ab-4bc0-bf9f-639ecb050345" providerId="ADAL" clId="{019E2F6A-B856-419A-8706-16A6EF302277}" dt="2024-04-16T08:05:46.277" v="92" actId="207"/>
          <ac:spMkLst>
            <pc:docMk/>
            <pc:sldMk cId="2984915904" sldId="2147308533"/>
            <ac:spMk id="2" creationId="{00000000-0000-0000-0000-000000000000}"/>
          </ac:spMkLst>
        </pc:spChg>
      </pc:sldChg>
      <pc:sldChg chg="addSp modSp mod">
        <pc:chgData name="Dhabaleswar Panda" userId="7d7c126f-78ab-4bc0-bf9f-639ecb050345" providerId="ADAL" clId="{019E2F6A-B856-419A-8706-16A6EF302277}" dt="2024-04-16T08:02:45.812" v="87" actId="1076"/>
        <pc:sldMkLst>
          <pc:docMk/>
          <pc:sldMk cId="3364033125" sldId="2147308536"/>
        </pc:sldMkLst>
        <pc:spChg chg="add mod">
          <ac:chgData name="Dhabaleswar Panda" userId="7d7c126f-78ab-4bc0-bf9f-639ecb050345" providerId="ADAL" clId="{019E2F6A-B856-419A-8706-16A6EF302277}" dt="2024-04-16T08:02:45.812" v="87" actId="1076"/>
          <ac:spMkLst>
            <pc:docMk/>
            <pc:sldMk cId="3364033125" sldId="2147308536"/>
            <ac:spMk id="2" creationId="{D5E9D03A-1D49-3C48-3BCC-9CDB11ED7926}"/>
          </ac:spMkLst>
        </pc:spChg>
        <pc:spChg chg="mod">
          <ac:chgData name="Dhabaleswar Panda" userId="7d7c126f-78ab-4bc0-bf9f-639ecb050345" providerId="ADAL" clId="{019E2F6A-B856-419A-8706-16A6EF302277}" dt="2024-04-16T07:59:01.535" v="25" actId="20577"/>
          <ac:spMkLst>
            <pc:docMk/>
            <pc:sldMk cId="3364033125" sldId="2147308536"/>
            <ac:spMk id="11" creationId="{523E5D4B-A12C-7546-F55C-424975903813}"/>
          </ac:spMkLst>
        </pc:spChg>
        <pc:grpChg chg="mod">
          <ac:chgData name="Dhabaleswar Panda" userId="7d7c126f-78ab-4bc0-bf9f-639ecb050345" providerId="ADAL" clId="{019E2F6A-B856-419A-8706-16A6EF302277}" dt="2024-04-16T07:59:10.494" v="26" actId="14100"/>
          <ac:grpSpMkLst>
            <pc:docMk/>
            <pc:sldMk cId="3364033125" sldId="2147308536"/>
            <ac:grpSpMk id="38" creationId="{357524B4-142C-ECF1-CA6B-1ED9C2EDAFF2}"/>
          </ac:grpSpMkLst>
        </pc:grpChg>
      </pc:sldChg>
    </pc:docChg>
  </pc:docChgLst>
  <pc:docChgLst>
    <pc:chgData name="Panda, Dhabaleswar" userId="7d7c126f-78ab-4bc0-bf9f-639ecb050345" providerId="ADAL" clId="{E3FA1DA9-4085-4E7D-89A5-BF575BBCA471}"/>
    <pc:docChg chg="delSld">
      <pc:chgData name="Panda, Dhabaleswar" userId="7d7c126f-78ab-4bc0-bf9f-639ecb050345" providerId="ADAL" clId="{E3FA1DA9-4085-4E7D-89A5-BF575BBCA471}" dt="2022-10-20T03:43:32.902" v="2" actId="47"/>
      <pc:docMkLst>
        <pc:docMk/>
      </pc:docMkLst>
      <pc:sldChg chg="del">
        <pc:chgData name="Panda, Dhabaleswar" userId="7d7c126f-78ab-4bc0-bf9f-639ecb050345" providerId="ADAL" clId="{E3FA1DA9-4085-4E7D-89A5-BF575BBCA471}" dt="2022-10-20T03:43:32.902" v="2" actId="47"/>
        <pc:sldMkLst>
          <pc:docMk/>
          <pc:sldMk cId="641975788" sldId="2147308196"/>
        </pc:sldMkLst>
      </pc:sldChg>
      <pc:sldChg chg="del">
        <pc:chgData name="Panda, Dhabaleswar" userId="7d7c126f-78ab-4bc0-bf9f-639ecb050345" providerId="ADAL" clId="{E3FA1DA9-4085-4E7D-89A5-BF575BBCA471}" dt="2022-10-20T03:43:27.123" v="1" actId="47"/>
        <pc:sldMkLst>
          <pc:docMk/>
          <pc:sldMk cId="1573459442" sldId="2147308205"/>
        </pc:sldMkLst>
      </pc:sldChg>
      <pc:sldChg chg="del">
        <pc:chgData name="Panda, Dhabaleswar" userId="7d7c126f-78ab-4bc0-bf9f-639ecb050345" providerId="ADAL" clId="{E3FA1DA9-4085-4E7D-89A5-BF575BBCA471}" dt="2022-10-20T03:43:20.661" v="0" actId="47"/>
        <pc:sldMkLst>
          <pc:docMk/>
          <pc:sldMk cId="1219886081" sldId="2147308266"/>
        </pc:sldMkLst>
      </pc:sldChg>
    </pc:docChg>
  </pc:docChgLst>
</pc:chgInfo>
</file>

<file path=ppt/comments/modernComment_7FFD54C7_FA454F14.xml><?xml version="1.0" encoding="utf-8"?>
<p188:cmLst xmlns:a="http://schemas.openxmlformats.org/drawingml/2006/main" xmlns:r="http://schemas.openxmlformats.org/officeDocument/2006/relationships" xmlns:p188="http://schemas.microsoft.com/office/powerpoint/2018/8/main">
  <p188:cm id="{811899DC-F715-444E-BF13-999A1BB92766}" authorId="{60E4EC80-48A6-0140-6CF4-758188A94170}" created="2025-02-15T21:53:37.571">
    <ac:txMkLst xmlns:ac="http://schemas.microsoft.com/office/drawing/2013/main/command">
      <pc:docMk xmlns:pc="http://schemas.microsoft.com/office/powerpoint/2013/main/command"/>
      <pc:sldMk xmlns:pc="http://schemas.microsoft.com/office/powerpoint/2013/main/command" cId="4198846228" sldId="2147308743"/>
      <ac:spMk id="13" creationId="{8F4E2D96-CCF7-442C-86D5-8B06CF8EA3E1}"/>
      <ac:txMk cp="0" len="135">
        <ac:context len="136" hash="3945213364"/>
      </ac:txMk>
    </ac:txMkLst>
    <p188:pos x="3340869" y="422799"/>
    <p188:txBody>
      <a:bodyPr/>
      <a:lstStyle/>
      <a:p>
        <a:r>
          <a:rPr lang="en-US"/>
          <a:t>
Might want to separate these out for clarity. There are not 27 AI institutes focused on CI.
One of the 27 NSF-AI Institutes.
ICICLE is focused on building Intelligent Cyberinfrastructure.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image" Target="../media/image54.jpeg"/><Relationship Id="rId5" Type="http://schemas.openxmlformats.org/officeDocument/2006/relationships/image" Target="../media/image66.jpeg"/><Relationship Id="rId4" Type="http://schemas.openxmlformats.org/officeDocument/2006/relationships/image" Target="../media/image6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image" Target="../media/image54.jpeg"/><Relationship Id="rId5" Type="http://schemas.openxmlformats.org/officeDocument/2006/relationships/image" Target="../media/image66.jpeg"/><Relationship Id="rId4" Type="http://schemas.openxmlformats.org/officeDocument/2006/relationships/image" Target="../media/image65.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670328-43DA-4E29-8743-0DE534CB1420}" type="doc">
      <dgm:prSet loTypeId="urn:microsoft.com/office/officeart/2005/8/layout/pList2" loCatId="list" qsTypeId="urn:microsoft.com/office/officeart/2005/8/quickstyle/simple1" qsCatId="simple" csTypeId="urn:microsoft.com/office/officeart/2005/8/colors/colorful3" csCatId="colorful" phldr="1"/>
      <dgm:spPr/>
    </dgm:pt>
    <dgm:pt modelId="{6BC601BF-5C5F-490A-A8D7-65755FF445F0}">
      <dgm:prSet phldrT="[Text]"/>
      <dgm:spPr/>
      <dgm:t>
        <a:bodyPr/>
        <a:lstStyle/>
        <a:p>
          <a:r>
            <a:rPr lang="en-US" dirty="0"/>
            <a:t>Crop Health Issues</a:t>
          </a:r>
        </a:p>
      </dgm:t>
    </dgm:pt>
    <dgm:pt modelId="{4A56E6F6-AB9C-4918-BBEF-97FF188DC081}" type="parTrans" cxnId="{5ECA2925-3B2B-484A-8113-EE90CD814A37}">
      <dgm:prSet/>
      <dgm:spPr/>
      <dgm:t>
        <a:bodyPr/>
        <a:lstStyle/>
        <a:p>
          <a:endParaRPr lang="en-US"/>
        </a:p>
      </dgm:t>
    </dgm:pt>
    <dgm:pt modelId="{C6C62967-1856-45EF-A42A-179479D3862E}" type="sibTrans" cxnId="{5ECA2925-3B2B-484A-8113-EE90CD814A37}">
      <dgm:prSet/>
      <dgm:spPr/>
      <dgm:t>
        <a:bodyPr/>
        <a:lstStyle/>
        <a:p>
          <a:endParaRPr lang="en-US"/>
        </a:p>
      </dgm:t>
    </dgm:pt>
    <dgm:pt modelId="{F1B9D285-BFBD-441E-8014-E0E48F135E79}">
      <dgm:prSet phldrT="[Text]"/>
      <dgm:spPr/>
      <dgm:t>
        <a:bodyPr/>
        <a:lstStyle/>
        <a:p>
          <a:r>
            <a:rPr lang="en-US" dirty="0"/>
            <a:t>HPC-Enabled Data Harvesting &amp; Preparation</a:t>
          </a:r>
        </a:p>
      </dgm:t>
    </dgm:pt>
    <dgm:pt modelId="{AF1041F6-F5B8-4A39-9A8D-C0594CD90624}" type="parTrans" cxnId="{8290D257-B239-41A0-8E39-95596BA88DB9}">
      <dgm:prSet/>
      <dgm:spPr/>
      <dgm:t>
        <a:bodyPr/>
        <a:lstStyle/>
        <a:p>
          <a:endParaRPr lang="en-US"/>
        </a:p>
      </dgm:t>
    </dgm:pt>
    <dgm:pt modelId="{D3A25F61-E34C-4A02-B234-1C003F5B5998}" type="sibTrans" cxnId="{8290D257-B239-41A0-8E39-95596BA88DB9}">
      <dgm:prSet/>
      <dgm:spPr/>
      <dgm:t>
        <a:bodyPr/>
        <a:lstStyle/>
        <a:p>
          <a:endParaRPr lang="en-US"/>
        </a:p>
      </dgm:t>
    </dgm:pt>
    <dgm:pt modelId="{A4E7F372-D515-49A7-A14D-09771245C042}">
      <dgm:prSet phldrT="[Text]"/>
      <dgm:spPr/>
      <dgm:t>
        <a:bodyPr/>
        <a:lstStyle/>
        <a:p>
          <a:r>
            <a:rPr lang="en-US" dirty="0"/>
            <a:t>HPC for Ag AI</a:t>
          </a:r>
        </a:p>
      </dgm:t>
    </dgm:pt>
    <dgm:pt modelId="{FC92C5F8-C291-4718-9FB2-266D9CDB7548}" type="parTrans" cxnId="{1F499F6F-0F99-43D8-B242-78FCD95C90C3}">
      <dgm:prSet/>
      <dgm:spPr/>
      <dgm:t>
        <a:bodyPr/>
        <a:lstStyle/>
        <a:p>
          <a:endParaRPr lang="en-US"/>
        </a:p>
      </dgm:t>
    </dgm:pt>
    <dgm:pt modelId="{3EE8A103-C662-4BC0-8C55-486010EADE38}" type="sibTrans" cxnId="{1F499F6F-0F99-43D8-B242-78FCD95C90C3}">
      <dgm:prSet/>
      <dgm:spPr/>
      <dgm:t>
        <a:bodyPr/>
        <a:lstStyle/>
        <a:p>
          <a:endParaRPr lang="en-US"/>
        </a:p>
      </dgm:t>
    </dgm:pt>
    <dgm:pt modelId="{D32C7DBE-AA6A-430D-93E2-19A7EF3B08F5}">
      <dgm:prSet phldrT="[Text]"/>
      <dgm:spPr>
        <a:solidFill>
          <a:srgbClr val="FFC000"/>
        </a:solidFill>
      </dgm:spPr>
      <dgm:t>
        <a:bodyPr/>
        <a:lstStyle/>
        <a:p>
          <a:r>
            <a:rPr lang="en-US" dirty="0"/>
            <a:t>From HPC to the field: Computing Continuum</a:t>
          </a:r>
        </a:p>
      </dgm:t>
    </dgm:pt>
    <dgm:pt modelId="{E555715E-A15E-4FF5-9DD4-C9D4B620EF6E}" type="parTrans" cxnId="{732D336C-7AC5-480D-A3D4-EEB45CF3233E}">
      <dgm:prSet/>
      <dgm:spPr/>
      <dgm:t>
        <a:bodyPr/>
        <a:lstStyle/>
        <a:p>
          <a:endParaRPr lang="en-US"/>
        </a:p>
      </dgm:t>
    </dgm:pt>
    <dgm:pt modelId="{A9498A11-1916-4DDD-A2D9-A21A4F30668C}" type="sibTrans" cxnId="{732D336C-7AC5-480D-A3D4-EEB45CF3233E}">
      <dgm:prSet/>
      <dgm:spPr/>
      <dgm:t>
        <a:bodyPr/>
        <a:lstStyle/>
        <a:p>
          <a:endParaRPr lang="en-US"/>
        </a:p>
      </dgm:t>
    </dgm:pt>
    <dgm:pt modelId="{7BA23D96-84E2-4183-AA82-E61729A296B8}">
      <dgm:prSet phldrT="[Text]"/>
      <dgm:spPr>
        <a:solidFill>
          <a:schemeClr val="accent2">
            <a:lumMod val="75000"/>
          </a:schemeClr>
        </a:solidFill>
      </dgm:spPr>
      <dgm:t>
        <a:bodyPr/>
        <a:lstStyle/>
        <a:p>
          <a:r>
            <a:rPr lang="en-US" dirty="0"/>
            <a:t>Crop Management Interventions</a:t>
          </a:r>
        </a:p>
      </dgm:t>
    </dgm:pt>
    <dgm:pt modelId="{EDC302D1-AA39-4D9A-A99A-AD239249151D}" type="parTrans" cxnId="{65A34495-4298-47D8-9985-6CE45F7EE083}">
      <dgm:prSet/>
      <dgm:spPr/>
      <dgm:t>
        <a:bodyPr/>
        <a:lstStyle/>
        <a:p>
          <a:endParaRPr lang="en-US"/>
        </a:p>
      </dgm:t>
    </dgm:pt>
    <dgm:pt modelId="{B2334894-0C21-4A94-9CC2-E797246DC0E9}" type="sibTrans" cxnId="{65A34495-4298-47D8-9985-6CE45F7EE083}">
      <dgm:prSet/>
      <dgm:spPr/>
      <dgm:t>
        <a:bodyPr/>
        <a:lstStyle/>
        <a:p>
          <a:endParaRPr lang="en-US"/>
        </a:p>
      </dgm:t>
    </dgm:pt>
    <dgm:pt modelId="{2FF582A0-1CDC-42C8-819F-13ABA422070D}" type="pres">
      <dgm:prSet presAssocID="{1E670328-43DA-4E29-8743-0DE534CB1420}" presName="Name0" presStyleCnt="0">
        <dgm:presLayoutVars>
          <dgm:dir/>
          <dgm:resizeHandles val="exact"/>
        </dgm:presLayoutVars>
      </dgm:prSet>
      <dgm:spPr/>
    </dgm:pt>
    <dgm:pt modelId="{955C8E25-F8E7-45D0-B062-90A35D764FE0}" type="pres">
      <dgm:prSet presAssocID="{1E670328-43DA-4E29-8743-0DE534CB1420}" presName="bkgdShp" presStyleLbl="alignAccFollowNode1" presStyleIdx="0" presStyleCnt="1" custScaleX="57187" custScaleY="205899" custLinFactNeighborX="0" custLinFactNeighborY="34439"/>
      <dgm:spPr>
        <a:ln>
          <a:solidFill>
            <a:schemeClr val="tx1">
              <a:alpha val="90000"/>
            </a:schemeClr>
          </a:solidFill>
        </a:ln>
      </dgm:spPr>
    </dgm:pt>
    <dgm:pt modelId="{92F6BC3F-6788-4E71-93D2-41C21702918C}" type="pres">
      <dgm:prSet presAssocID="{1E670328-43DA-4E29-8743-0DE534CB1420}" presName="linComp" presStyleCnt="0"/>
      <dgm:spPr/>
    </dgm:pt>
    <dgm:pt modelId="{E0667357-3C7D-4811-9A9A-90395F830C53}" type="pres">
      <dgm:prSet presAssocID="{6BC601BF-5C5F-490A-A8D7-65755FF445F0}" presName="compNode" presStyleCnt="0"/>
      <dgm:spPr/>
    </dgm:pt>
    <dgm:pt modelId="{3FE147F1-4C26-4C6A-9522-E1B5619D9CCF}" type="pres">
      <dgm:prSet presAssocID="{6BC601BF-5C5F-490A-A8D7-65755FF445F0}" presName="node" presStyleLbl="node1" presStyleIdx="0" presStyleCnt="5" custScaleY="51443" custLinFactNeighborX="-1796" custLinFactNeighborY="-33396">
        <dgm:presLayoutVars>
          <dgm:bulletEnabled val="1"/>
        </dgm:presLayoutVars>
      </dgm:prSet>
      <dgm:spPr/>
    </dgm:pt>
    <dgm:pt modelId="{F43D8BE4-5D89-4393-A14A-6F1C9A93FF64}" type="pres">
      <dgm:prSet presAssocID="{6BC601BF-5C5F-490A-A8D7-65755FF445F0}" presName="invisiNode" presStyleLbl="node1" presStyleIdx="0" presStyleCnt="5"/>
      <dgm:spPr/>
    </dgm:pt>
    <dgm:pt modelId="{4CCB8566-91AE-4DF1-8372-8EF2BA44B3C1}" type="pres">
      <dgm:prSet presAssocID="{6BC601BF-5C5F-490A-A8D7-65755FF445F0}" presName="imagNode" presStyleLbl="fgImgPlace1" presStyleIdx="0" presStyleCnt="5"/>
      <dgm:spPr>
        <a:blipFill>
          <a:blip xmlns:r="http://schemas.openxmlformats.org/officeDocument/2006/relationships" r:embed="rId1"/>
          <a:srcRect/>
          <a:stretch>
            <a:fillRect l="-45000" r="-45000"/>
          </a:stretch>
        </a:blipFill>
      </dgm:spPr>
    </dgm:pt>
    <dgm:pt modelId="{2297B901-42E2-4BB2-B1D3-3FCD18979111}" type="pres">
      <dgm:prSet presAssocID="{C6C62967-1856-45EF-A42A-179479D3862E}" presName="sibTrans" presStyleLbl="sibTrans2D1" presStyleIdx="0" presStyleCnt="0"/>
      <dgm:spPr/>
    </dgm:pt>
    <dgm:pt modelId="{DF01B4F2-BB1C-4A39-B7D7-0591E53CE18D}" type="pres">
      <dgm:prSet presAssocID="{F1B9D285-BFBD-441E-8014-E0E48F135E79}" presName="compNode" presStyleCnt="0"/>
      <dgm:spPr/>
    </dgm:pt>
    <dgm:pt modelId="{E187D6B4-D7E0-45C7-ABF8-B41558264CBA}" type="pres">
      <dgm:prSet presAssocID="{F1B9D285-BFBD-441E-8014-E0E48F135E79}" presName="node" presStyleLbl="node1" presStyleIdx="1" presStyleCnt="5" custScaleY="51443" custLinFactNeighborX="-1796" custLinFactNeighborY="-33396">
        <dgm:presLayoutVars>
          <dgm:bulletEnabled val="1"/>
        </dgm:presLayoutVars>
      </dgm:prSet>
      <dgm:spPr/>
    </dgm:pt>
    <dgm:pt modelId="{07514061-5335-4EC4-A28A-DF716CAFACD5}" type="pres">
      <dgm:prSet presAssocID="{F1B9D285-BFBD-441E-8014-E0E48F135E79}" presName="invisiNode" presStyleLbl="node1" presStyleIdx="1" presStyleCnt="5"/>
      <dgm:spPr/>
    </dgm:pt>
    <dgm:pt modelId="{FBEFD717-4A29-47C9-AF7B-566FA321FD61}" type="pres">
      <dgm:prSet presAssocID="{F1B9D285-BFBD-441E-8014-E0E48F135E79}" presName="imagNode" presStyleLbl="fgImgPlace1" presStyleIdx="1" presStyleCnt="5"/>
      <dgm:spPr>
        <a:blipFill>
          <a:blip xmlns:r="http://schemas.openxmlformats.org/officeDocument/2006/relationships" r:embed="rId2"/>
          <a:srcRect/>
          <a:stretch>
            <a:fillRect l="-34000" r="-34000"/>
          </a:stretch>
        </a:blipFill>
      </dgm:spPr>
    </dgm:pt>
    <dgm:pt modelId="{AA3756A6-71D5-4FD8-A630-C4F50422B3D8}" type="pres">
      <dgm:prSet presAssocID="{D3A25F61-E34C-4A02-B234-1C003F5B5998}" presName="sibTrans" presStyleLbl="sibTrans2D1" presStyleIdx="0" presStyleCnt="0"/>
      <dgm:spPr/>
    </dgm:pt>
    <dgm:pt modelId="{FBE5B3AF-0A54-4183-A81B-145BB3434013}" type="pres">
      <dgm:prSet presAssocID="{A4E7F372-D515-49A7-A14D-09771245C042}" presName="compNode" presStyleCnt="0"/>
      <dgm:spPr/>
    </dgm:pt>
    <dgm:pt modelId="{6B2910AD-4571-43FF-8678-8BDCD1439F6C}" type="pres">
      <dgm:prSet presAssocID="{A4E7F372-D515-49A7-A14D-09771245C042}" presName="node" presStyleLbl="node1" presStyleIdx="2" presStyleCnt="5" custScaleY="51443" custLinFactNeighborX="-1796" custLinFactNeighborY="-33396">
        <dgm:presLayoutVars>
          <dgm:bulletEnabled val="1"/>
        </dgm:presLayoutVars>
      </dgm:prSet>
      <dgm:spPr/>
    </dgm:pt>
    <dgm:pt modelId="{81E70D1F-3B46-4CAC-83DD-77BC37BB510E}" type="pres">
      <dgm:prSet presAssocID="{A4E7F372-D515-49A7-A14D-09771245C042}" presName="invisiNode" presStyleLbl="node1" presStyleIdx="2" presStyleCnt="5"/>
      <dgm:spPr/>
    </dgm:pt>
    <dgm:pt modelId="{069F8431-F45F-4EAC-9A2B-B6646ADAF9CC}" type="pres">
      <dgm:prSet presAssocID="{A4E7F372-D515-49A7-A14D-09771245C042}" presName="imagNode" presStyleLbl="fgImgPlace1" presStyleIdx="2" presStyleCnt="5" custScaleX="97008" custScaleY="85227"/>
      <dgm:spPr>
        <a:blipFill dpi="0" rotWithShape="1">
          <a:blip xmlns:r="http://schemas.openxmlformats.org/officeDocument/2006/relationships" r:embed="rId3"/>
          <a:srcRect/>
          <a:tile tx="0" ty="0" sx="12000" sy="25000" flip="none" algn="tl"/>
        </a:blipFill>
      </dgm:spPr>
    </dgm:pt>
    <dgm:pt modelId="{34B008E0-66A1-4414-9DDD-6E0ACF339236}" type="pres">
      <dgm:prSet presAssocID="{3EE8A103-C662-4BC0-8C55-486010EADE38}" presName="sibTrans" presStyleLbl="sibTrans2D1" presStyleIdx="0" presStyleCnt="0"/>
      <dgm:spPr/>
    </dgm:pt>
    <dgm:pt modelId="{A4678340-455F-4778-84FE-4500052A61B6}" type="pres">
      <dgm:prSet presAssocID="{D32C7DBE-AA6A-430D-93E2-19A7EF3B08F5}" presName="compNode" presStyleCnt="0"/>
      <dgm:spPr/>
    </dgm:pt>
    <dgm:pt modelId="{06E0A9F3-9C36-4930-A5D1-8BD9A5B138B5}" type="pres">
      <dgm:prSet presAssocID="{D32C7DBE-AA6A-430D-93E2-19A7EF3B08F5}" presName="node" presStyleLbl="node1" presStyleIdx="3" presStyleCnt="5" custScaleY="51443" custLinFactNeighborX="-1796" custLinFactNeighborY="-33396">
        <dgm:presLayoutVars>
          <dgm:bulletEnabled val="1"/>
        </dgm:presLayoutVars>
      </dgm:prSet>
      <dgm:spPr/>
    </dgm:pt>
    <dgm:pt modelId="{A55CFFCE-AEFC-4DBE-9CA4-6F0E9CBB46BB}" type="pres">
      <dgm:prSet presAssocID="{D32C7DBE-AA6A-430D-93E2-19A7EF3B08F5}" presName="invisiNode" presStyleLbl="node1" presStyleIdx="3" presStyleCnt="5"/>
      <dgm:spPr/>
    </dgm:pt>
    <dgm:pt modelId="{DB27553A-05AC-42BE-8597-94744E8D02D3}" type="pres">
      <dgm:prSet presAssocID="{D32C7DBE-AA6A-430D-93E2-19A7EF3B08F5}" presName="imagNode" presStyleLbl="fgImgPlace1" presStyleIdx="3" presStyleCnt="5"/>
      <dgm:spPr>
        <a:blipFill dpi="0" rotWithShape="1">
          <a:blip xmlns:r="http://schemas.openxmlformats.org/officeDocument/2006/relationships" r:embed="rId4"/>
          <a:srcRect/>
          <a:tile tx="0" ty="0" sx="72000" sy="60000" flip="none" algn="tl"/>
        </a:blipFill>
      </dgm:spPr>
    </dgm:pt>
    <dgm:pt modelId="{7E689A9E-4A66-45FA-9107-DA7D03437D66}" type="pres">
      <dgm:prSet presAssocID="{A9498A11-1916-4DDD-A2D9-A21A4F30668C}" presName="sibTrans" presStyleLbl="sibTrans2D1" presStyleIdx="0" presStyleCnt="0"/>
      <dgm:spPr/>
    </dgm:pt>
    <dgm:pt modelId="{D8A71B70-1074-4E52-9528-41FA8EAA332C}" type="pres">
      <dgm:prSet presAssocID="{7BA23D96-84E2-4183-AA82-E61729A296B8}" presName="compNode" presStyleCnt="0"/>
      <dgm:spPr/>
    </dgm:pt>
    <dgm:pt modelId="{D90DDB14-8660-400B-8761-29AE89BF5F0F}" type="pres">
      <dgm:prSet presAssocID="{7BA23D96-84E2-4183-AA82-E61729A296B8}" presName="node" presStyleLbl="node1" presStyleIdx="4" presStyleCnt="5" custScaleY="51443" custLinFactNeighborX="-1796" custLinFactNeighborY="-33396">
        <dgm:presLayoutVars>
          <dgm:bulletEnabled val="1"/>
        </dgm:presLayoutVars>
      </dgm:prSet>
      <dgm:spPr/>
    </dgm:pt>
    <dgm:pt modelId="{1D7CF666-94AB-4097-AECB-2733B9E4FAEB}" type="pres">
      <dgm:prSet presAssocID="{7BA23D96-84E2-4183-AA82-E61729A296B8}" presName="invisiNode" presStyleLbl="node1" presStyleIdx="4" presStyleCnt="5"/>
      <dgm:spPr/>
    </dgm:pt>
    <dgm:pt modelId="{A978037D-B116-4E45-BAC4-2FEA531436A7}" type="pres">
      <dgm:prSet presAssocID="{7BA23D96-84E2-4183-AA82-E61729A296B8}" presName="imagNode" presStyleLbl="fgImgPlace1" presStyleIdx="4" presStyleCnt="5"/>
      <dgm:spPr>
        <a:blipFill>
          <a:blip xmlns:r="http://schemas.openxmlformats.org/officeDocument/2006/relationships" r:embed="rId5"/>
          <a:srcRect/>
          <a:stretch>
            <a:fillRect l="-34000" r="-34000"/>
          </a:stretch>
        </a:blipFill>
      </dgm:spPr>
    </dgm:pt>
  </dgm:ptLst>
  <dgm:cxnLst>
    <dgm:cxn modelId="{76DC5A06-A178-4E5C-91EE-938A432A0F96}" type="presOf" srcId="{A4E7F372-D515-49A7-A14D-09771245C042}" destId="{6B2910AD-4571-43FF-8678-8BDCD1439F6C}" srcOrd="0" destOrd="0" presId="urn:microsoft.com/office/officeart/2005/8/layout/pList2"/>
    <dgm:cxn modelId="{50F64709-D57C-4F55-81A8-CB3A9350BF83}" type="presOf" srcId="{6BC601BF-5C5F-490A-A8D7-65755FF445F0}" destId="{3FE147F1-4C26-4C6A-9522-E1B5619D9CCF}" srcOrd="0" destOrd="0" presId="urn:microsoft.com/office/officeart/2005/8/layout/pList2"/>
    <dgm:cxn modelId="{FDA14114-F71F-4BF7-AF13-BA3001DC52EC}" type="presOf" srcId="{D3A25F61-E34C-4A02-B234-1C003F5B5998}" destId="{AA3756A6-71D5-4FD8-A630-C4F50422B3D8}" srcOrd="0" destOrd="0" presId="urn:microsoft.com/office/officeart/2005/8/layout/pList2"/>
    <dgm:cxn modelId="{58E60B15-2B62-4F91-B8FE-99D7E4DCEB21}" type="presOf" srcId="{1E670328-43DA-4E29-8743-0DE534CB1420}" destId="{2FF582A0-1CDC-42C8-819F-13ABA422070D}" srcOrd="0" destOrd="0" presId="urn:microsoft.com/office/officeart/2005/8/layout/pList2"/>
    <dgm:cxn modelId="{AEB0E11A-8D21-4A58-B782-88EB220FE7E2}" type="presOf" srcId="{3EE8A103-C662-4BC0-8C55-486010EADE38}" destId="{34B008E0-66A1-4414-9DDD-6E0ACF339236}" srcOrd="0" destOrd="0" presId="urn:microsoft.com/office/officeart/2005/8/layout/pList2"/>
    <dgm:cxn modelId="{5ECA2925-3B2B-484A-8113-EE90CD814A37}" srcId="{1E670328-43DA-4E29-8743-0DE534CB1420}" destId="{6BC601BF-5C5F-490A-A8D7-65755FF445F0}" srcOrd="0" destOrd="0" parTransId="{4A56E6F6-AB9C-4918-BBEF-97FF188DC081}" sibTransId="{C6C62967-1856-45EF-A42A-179479D3862E}"/>
    <dgm:cxn modelId="{732D336C-7AC5-480D-A3D4-EEB45CF3233E}" srcId="{1E670328-43DA-4E29-8743-0DE534CB1420}" destId="{D32C7DBE-AA6A-430D-93E2-19A7EF3B08F5}" srcOrd="3" destOrd="0" parTransId="{E555715E-A15E-4FF5-9DD4-C9D4B620EF6E}" sibTransId="{A9498A11-1916-4DDD-A2D9-A21A4F30668C}"/>
    <dgm:cxn modelId="{1F499F6F-0F99-43D8-B242-78FCD95C90C3}" srcId="{1E670328-43DA-4E29-8743-0DE534CB1420}" destId="{A4E7F372-D515-49A7-A14D-09771245C042}" srcOrd="2" destOrd="0" parTransId="{FC92C5F8-C291-4718-9FB2-266D9CDB7548}" sibTransId="{3EE8A103-C662-4BC0-8C55-486010EADE38}"/>
    <dgm:cxn modelId="{8290D257-B239-41A0-8E39-95596BA88DB9}" srcId="{1E670328-43DA-4E29-8743-0DE534CB1420}" destId="{F1B9D285-BFBD-441E-8014-E0E48F135E79}" srcOrd="1" destOrd="0" parTransId="{AF1041F6-F5B8-4A39-9A8D-C0594CD90624}" sibTransId="{D3A25F61-E34C-4A02-B234-1C003F5B5998}"/>
    <dgm:cxn modelId="{E59A6A7E-7DB7-43C4-8C82-6BB98B89D1D4}" type="presOf" srcId="{F1B9D285-BFBD-441E-8014-E0E48F135E79}" destId="{E187D6B4-D7E0-45C7-ABF8-B41558264CBA}" srcOrd="0" destOrd="0" presId="urn:microsoft.com/office/officeart/2005/8/layout/pList2"/>
    <dgm:cxn modelId="{65A34495-4298-47D8-9985-6CE45F7EE083}" srcId="{1E670328-43DA-4E29-8743-0DE534CB1420}" destId="{7BA23D96-84E2-4183-AA82-E61729A296B8}" srcOrd="4" destOrd="0" parTransId="{EDC302D1-AA39-4D9A-A99A-AD239249151D}" sibTransId="{B2334894-0C21-4A94-9CC2-E797246DC0E9}"/>
    <dgm:cxn modelId="{250DE59F-78F1-4A8F-A4DA-495307D7867B}" type="presOf" srcId="{C6C62967-1856-45EF-A42A-179479D3862E}" destId="{2297B901-42E2-4BB2-B1D3-3FCD18979111}" srcOrd="0" destOrd="0" presId="urn:microsoft.com/office/officeart/2005/8/layout/pList2"/>
    <dgm:cxn modelId="{4D3725C1-1D8A-4C38-8B4E-936B815CF171}" type="presOf" srcId="{A9498A11-1916-4DDD-A2D9-A21A4F30668C}" destId="{7E689A9E-4A66-45FA-9107-DA7D03437D66}" srcOrd="0" destOrd="0" presId="urn:microsoft.com/office/officeart/2005/8/layout/pList2"/>
    <dgm:cxn modelId="{4E8A41CB-357E-47B1-B097-C881C6B2B458}" type="presOf" srcId="{7BA23D96-84E2-4183-AA82-E61729A296B8}" destId="{D90DDB14-8660-400B-8761-29AE89BF5F0F}" srcOrd="0" destOrd="0" presId="urn:microsoft.com/office/officeart/2005/8/layout/pList2"/>
    <dgm:cxn modelId="{AAFCF8D0-C33D-46B6-870B-B1164E43B4D3}" type="presOf" srcId="{D32C7DBE-AA6A-430D-93E2-19A7EF3B08F5}" destId="{06E0A9F3-9C36-4930-A5D1-8BD9A5B138B5}" srcOrd="0" destOrd="0" presId="urn:microsoft.com/office/officeart/2005/8/layout/pList2"/>
    <dgm:cxn modelId="{1FFC1C12-4035-4E3D-91C8-579CA94F4456}" type="presParOf" srcId="{2FF582A0-1CDC-42C8-819F-13ABA422070D}" destId="{955C8E25-F8E7-45D0-B062-90A35D764FE0}" srcOrd="0" destOrd="0" presId="urn:microsoft.com/office/officeart/2005/8/layout/pList2"/>
    <dgm:cxn modelId="{F0CD46A2-6FB4-448C-9AA6-B1725521C641}" type="presParOf" srcId="{2FF582A0-1CDC-42C8-819F-13ABA422070D}" destId="{92F6BC3F-6788-4E71-93D2-41C21702918C}" srcOrd="1" destOrd="0" presId="urn:microsoft.com/office/officeart/2005/8/layout/pList2"/>
    <dgm:cxn modelId="{3E06D59E-418E-477F-B191-79E4FEC30E41}" type="presParOf" srcId="{92F6BC3F-6788-4E71-93D2-41C21702918C}" destId="{E0667357-3C7D-4811-9A9A-90395F830C53}" srcOrd="0" destOrd="0" presId="urn:microsoft.com/office/officeart/2005/8/layout/pList2"/>
    <dgm:cxn modelId="{1024BF8E-5731-4359-AC4E-2580DE62B3AA}" type="presParOf" srcId="{E0667357-3C7D-4811-9A9A-90395F830C53}" destId="{3FE147F1-4C26-4C6A-9522-E1B5619D9CCF}" srcOrd="0" destOrd="0" presId="urn:microsoft.com/office/officeart/2005/8/layout/pList2"/>
    <dgm:cxn modelId="{BB35D825-72EE-4ED4-9D25-3C9D8BBF13A6}" type="presParOf" srcId="{E0667357-3C7D-4811-9A9A-90395F830C53}" destId="{F43D8BE4-5D89-4393-A14A-6F1C9A93FF64}" srcOrd="1" destOrd="0" presId="urn:microsoft.com/office/officeart/2005/8/layout/pList2"/>
    <dgm:cxn modelId="{A40CEDE6-9D93-4F46-9F0E-81585493A8D2}" type="presParOf" srcId="{E0667357-3C7D-4811-9A9A-90395F830C53}" destId="{4CCB8566-91AE-4DF1-8372-8EF2BA44B3C1}" srcOrd="2" destOrd="0" presId="urn:microsoft.com/office/officeart/2005/8/layout/pList2"/>
    <dgm:cxn modelId="{2F75ECD5-74D1-4A1A-94CF-B34E9331A108}" type="presParOf" srcId="{92F6BC3F-6788-4E71-93D2-41C21702918C}" destId="{2297B901-42E2-4BB2-B1D3-3FCD18979111}" srcOrd="1" destOrd="0" presId="urn:microsoft.com/office/officeart/2005/8/layout/pList2"/>
    <dgm:cxn modelId="{0C5A9915-E6C6-489A-B71D-E66BCE6A7C07}" type="presParOf" srcId="{92F6BC3F-6788-4E71-93D2-41C21702918C}" destId="{DF01B4F2-BB1C-4A39-B7D7-0591E53CE18D}" srcOrd="2" destOrd="0" presId="urn:microsoft.com/office/officeart/2005/8/layout/pList2"/>
    <dgm:cxn modelId="{67D511A4-7FC8-4248-91CC-A47268DB7246}" type="presParOf" srcId="{DF01B4F2-BB1C-4A39-B7D7-0591E53CE18D}" destId="{E187D6B4-D7E0-45C7-ABF8-B41558264CBA}" srcOrd="0" destOrd="0" presId="urn:microsoft.com/office/officeart/2005/8/layout/pList2"/>
    <dgm:cxn modelId="{FFEAB658-5587-4E87-9835-102734BE05C7}" type="presParOf" srcId="{DF01B4F2-BB1C-4A39-B7D7-0591E53CE18D}" destId="{07514061-5335-4EC4-A28A-DF716CAFACD5}" srcOrd="1" destOrd="0" presId="urn:microsoft.com/office/officeart/2005/8/layout/pList2"/>
    <dgm:cxn modelId="{65D870C6-8B2C-4A46-9386-CCF493EEDF5F}" type="presParOf" srcId="{DF01B4F2-BB1C-4A39-B7D7-0591E53CE18D}" destId="{FBEFD717-4A29-47C9-AF7B-566FA321FD61}" srcOrd="2" destOrd="0" presId="urn:microsoft.com/office/officeart/2005/8/layout/pList2"/>
    <dgm:cxn modelId="{620FB1F1-AC21-42E9-B06F-98CFC306E8E5}" type="presParOf" srcId="{92F6BC3F-6788-4E71-93D2-41C21702918C}" destId="{AA3756A6-71D5-4FD8-A630-C4F50422B3D8}" srcOrd="3" destOrd="0" presId="urn:microsoft.com/office/officeart/2005/8/layout/pList2"/>
    <dgm:cxn modelId="{D79755C5-38D1-40B9-9FD5-999D3AA61459}" type="presParOf" srcId="{92F6BC3F-6788-4E71-93D2-41C21702918C}" destId="{FBE5B3AF-0A54-4183-A81B-145BB3434013}" srcOrd="4" destOrd="0" presId="urn:microsoft.com/office/officeart/2005/8/layout/pList2"/>
    <dgm:cxn modelId="{46377195-4EC0-40AD-BDC5-078885B3E4BB}" type="presParOf" srcId="{FBE5B3AF-0A54-4183-A81B-145BB3434013}" destId="{6B2910AD-4571-43FF-8678-8BDCD1439F6C}" srcOrd="0" destOrd="0" presId="urn:microsoft.com/office/officeart/2005/8/layout/pList2"/>
    <dgm:cxn modelId="{EBA4FDE7-025F-492A-A5EF-E4992C354416}" type="presParOf" srcId="{FBE5B3AF-0A54-4183-A81B-145BB3434013}" destId="{81E70D1F-3B46-4CAC-83DD-77BC37BB510E}" srcOrd="1" destOrd="0" presId="urn:microsoft.com/office/officeart/2005/8/layout/pList2"/>
    <dgm:cxn modelId="{4DFE1F33-988A-4C26-A008-153CA4C3E4B8}" type="presParOf" srcId="{FBE5B3AF-0A54-4183-A81B-145BB3434013}" destId="{069F8431-F45F-4EAC-9A2B-B6646ADAF9CC}" srcOrd="2" destOrd="0" presId="urn:microsoft.com/office/officeart/2005/8/layout/pList2"/>
    <dgm:cxn modelId="{61C262AB-858A-4A16-9A1A-C730D044C276}" type="presParOf" srcId="{92F6BC3F-6788-4E71-93D2-41C21702918C}" destId="{34B008E0-66A1-4414-9DDD-6E0ACF339236}" srcOrd="5" destOrd="0" presId="urn:microsoft.com/office/officeart/2005/8/layout/pList2"/>
    <dgm:cxn modelId="{05BF6829-FF22-4B03-BDF2-E9E32118DC8B}" type="presParOf" srcId="{92F6BC3F-6788-4E71-93D2-41C21702918C}" destId="{A4678340-455F-4778-84FE-4500052A61B6}" srcOrd="6" destOrd="0" presId="urn:microsoft.com/office/officeart/2005/8/layout/pList2"/>
    <dgm:cxn modelId="{EB5C8170-F5F4-4E0E-B2FF-F145203C7014}" type="presParOf" srcId="{A4678340-455F-4778-84FE-4500052A61B6}" destId="{06E0A9F3-9C36-4930-A5D1-8BD9A5B138B5}" srcOrd="0" destOrd="0" presId="urn:microsoft.com/office/officeart/2005/8/layout/pList2"/>
    <dgm:cxn modelId="{D0C5BA99-893C-4C1A-BE34-B51276E1D6F3}" type="presParOf" srcId="{A4678340-455F-4778-84FE-4500052A61B6}" destId="{A55CFFCE-AEFC-4DBE-9CA4-6F0E9CBB46BB}" srcOrd="1" destOrd="0" presId="urn:microsoft.com/office/officeart/2005/8/layout/pList2"/>
    <dgm:cxn modelId="{E8C45CFD-D47B-42A5-AE5C-E22F5B16B056}" type="presParOf" srcId="{A4678340-455F-4778-84FE-4500052A61B6}" destId="{DB27553A-05AC-42BE-8597-94744E8D02D3}" srcOrd="2" destOrd="0" presId="urn:microsoft.com/office/officeart/2005/8/layout/pList2"/>
    <dgm:cxn modelId="{075B5360-BA61-435A-B3E1-E2CCA38EC724}" type="presParOf" srcId="{92F6BC3F-6788-4E71-93D2-41C21702918C}" destId="{7E689A9E-4A66-45FA-9107-DA7D03437D66}" srcOrd="7" destOrd="0" presId="urn:microsoft.com/office/officeart/2005/8/layout/pList2"/>
    <dgm:cxn modelId="{B63B84B2-0AEE-4967-85C1-5F9C91BCD44E}" type="presParOf" srcId="{92F6BC3F-6788-4E71-93D2-41C21702918C}" destId="{D8A71B70-1074-4E52-9528-41FA8EAA332C}" srcOrd="8" destOrd="0" presId="urn:microsoft.com/office/officeart/2005/8/layout/pList2"/>
    <dgm:cxn modelId="{117961DA-148A-4CB9-ABE2-B4A2CDC1E72F}" type="presParOf" srcId="{D8A71B70-1074-4E52-9528-41FA8EAA332C}" destId="{D90DDB14-8660-400B-8761-29AE89BF5F0F}" srcOrd="0" destOrd="0" presId="urn:microsoft.com/office/officeart/2005/8/layout/pList2"/>
    <dgm:cxn modelId="{863240DB-4730-4C93-82E2-720A00932694}" type="presParOf" srcId="{D8A71B70-1074-4E52-9528-41FA8EAA332C}" destId="{1D7CF666-94AB-4097-AECB-2733B9E4FAEB}" srcOrd="1" destOrd="0" presId="urn:microsoft.com/office/officeart/2005/8/layout/pList2"/>
    <dgm:cxn modelId="{AFCC6FAA-81FD-44E5-B15F-F3B8482237B7}" type="presParOf" srcId="{D8A71B70-1074-4E52-9528-41FA8EAA332C}" destId="{A978037D-B116-4E45-BAC4-2FEA531436A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5C8E25-F8E7-45D0-B062-90A35D764FE0}">
      <dsp:nvSpPr>
        <dsp:cNvPr id="0" name=""/>
        <dsp:cNvSpPr/>
      </dsp:nvSpPr>
      <dsp:spPr>
        <a:xfrm>
          <a:off x="1401327" y="280988"/>
          <a:ext cx="3743617" cy="3761062"/>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sp>
    <dsp:sp modelId="{4CCB8566-91AE-4DF1-8372-8EF2BA44B3C1}">
      <dsp:nvSpPr>
        <dsp:cNvPr id="0" name=""/>
        <dsp:cNvSpPr/>
      </dsp:nvSpPr>
      <dsp:spPr>
        <a:xfrm>
          <a:off x="198491" y="1133683"/>
          <a:ext cx="1138757" cy="1339546"/>
        </a:xfrm>
        <a:prstGeom prst="roundRect">
          <a:avLst>
            <a:gd name="adj" fmla="val 10000"/>
          </a:avLst>
        </a:prstGeom>
        <a:blipFill>
          <a:blip xmlns:r="http://schemas.openxmlformats.org/officeDocument/2006/relationships" r:embed="rId1"/>
          <a:srcRect/>
          <a:stretch>
            <a:fillRect l="-45000" r="-4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E147F1-4C26-4C6A-9522-E1B5619D9CCF}">
      <dsp:nvSpPr>
        <dsp:cNvPr id="0" name=""/>
        <dsp:cNvSpPr/>
      </dsp:nvSpPr>
      <dsp:spPr>
        <a:xfrm rot="10800000">
          <a:off x="178039" y="2513227"/>
          <a:ext cx="1138757" cy="1148504"/>
        </a:xfrm>
        <a:prstGeom prst="round2SameRect">
          <a:avLst>
            <a:gd name="adj1" fmla="val 10500"/>
            <a:gd name="adj2" fmla="val 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t>Crop Health Issues</a:t>
          </a:r>
        </a:p>
      </dsp:txBody>
      <dsp:txXfrm rot="10800000">
        <a:off x="213060" y="2513227"/>
        <a:ext cx="1068715" cy="1113483"/>
      </dsp:txXfrm>
    </dsp:sp>
    <dsp:sp modelId="{FBEFD717-4A29-47C9-AF7B-566FA321FD61}">
      <dsp:nvSpPr>
        <dsp:cNvPr id="0" name=""/>
        <dsp:cNvSpPr/>
      </dsp:nvSpPr>
      <dsp:spPr>
        <a:xfrm>
          <a:off x="1451124" y="1133683"/>
          <a:ext cx="1138757" cy="1339546"/>
        </a:xfrm>
        <a:prstGeom prst="roundRect">
          <a:avLst>
            <a:gd name="adj" fmla="val 10000"/>
          </a:avLst>
        </a:prstGeom>
        <a:blipFill>
          <a:blip xmlns:r="http://schemas.openxmlformats.org/officeDocument/2006/relationships" r:embed="rId2"/>
          <a:srcRect/>
          <a:stretch>
            <a:fillRect l="-34000" r="-3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87D6B4-D7E0-45C7-ABF8-B41558264CBA}">
      <dsp:nvSpPr>
        <dsp:cNvPr id="0" name=""/>
        <dsp:cNvSpPr/>
      </dsp:nvSpPr>
      <dsp:spPr>
        <a:xfrm rot="10800000">
          <a:off x="1430672" y="2513227"/>
          <a:ext cx="1138757" cy="1148504"/>
        </a:xfrm>
        <a:prstGeom prst="round2SameRect">
          <a:avLst>
            <a:gd name="adj1" fmla="val 10500"/>
            <a:gd name="adj2" fmla="val 0"/>
          </a:avLst>
        </a:prstGeom>
        <a:solidFill>
          <a:schemeClr val="accent3">
            <a:hueOff val="-3600000"/>
            <a:satOff val="-2244"/>
            <a:lumOff val="-17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t>HPC-Enabled Data Harvesting &amp; Preparation</a:t>
          </a:r>
        </a:p>
      </dsp:txBody>
      <dsp:txXfrm rot="10800000">
        <a:off x="1465693" y="2513227"/>
        <a:ext cx="1068715" cy="1113483"/>
      </dsp:txXfrm>
    </dsp:sp>
    <dsp:sp modelId="{069F8431-F45F-4EAC-9A2B-B6646ADAF9CC}">
      <dsp:nvSpPr>
        <dsp:cNvPr id="0" name=""/>
        <dsp:cNvSpPr/>
      </dsp:nvSpPr>
      <dsp:spPr>
        <a:xfrm>
          <a:off x="2720793" y="1232628"/>
          <a:ext cx="1104685" cy="1141655"/>
        </a:xfrm>
        <a:prstGeom prst="roundRect">
          <a:avLst>
            <a:gd name="adj" fmla="val 10000"/>
          </a:avLst>
        </a:prstGeom>
        <a:blipFill dpi="0" rotWithShape="1">
          <a:blip xmlns:r="http://schemas.openxmlformats.org/officeDocument/2006/relationships" r:embed="rId3"/>
          <a:srcRect/>
          <a:tile tx="0" ty="0" sx="12000" sy="25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2910AD-4571-43FF-8678-8BDCD1439F6C}">
      <dsp:nvSpPr>
        <dsp:cNvPr id="0" name=""/>
        <dsp:cNvSpPr/>
      </dsp:nvSpPr>
      <dsp:spPr>
        <a:xfrm rot="10800000">
          <a:off x="2683305" y="2513227"/>
          <a:ext cx="1138757" cy="1148504"/>
        </a:xfrm>
        <a:prstGeom prst="round2SameRect">
          <a:avLst>
            <a:gd name="adj1" fmla="val 10500"/>
            <a:gd name="adj2" fmla="val 0"/>
          </a:avLst>
        </a:prstGeom>
        <a:solidFill>
          <a:schemeClr val="accent3">
            <a:hueOff val="-7200000"/>
            <a:satOff val="-4487"/>
            <a:lumOff val="-3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t>HPC for Ag AI</a:t>
          </a:r>
        </a:p>
      </dsp:txBody>
      <dsp:txXfrm rot="10800000">
        <a:off x="2718326" y="2513227"/>
        <a:ext cx="1068715" cy="1113483"/>
      </dsp:txXfrm>
    </dsp:sp>
    <dsp:sp modelId="{DB27553A-05AC-42BE-8597-94744E8D02D3}">
      <dsp:nvSpPr>
        <dsp:cNvPr id="0" name=""/>
        <dsp:cNvSpPr/>
      </dsp:nvSpPr>
      <dsp:spPr>
        <a:xfrm>
          <a:off x="3956390" y="1133683"/>
          <a:ext cx="1138757" cy="1339546"/>
        </a:xfrm>
        <a:prstGeom prst="roundRect">
          <a:avLst>
            <a:gd name="adj" fmla="val 10000"/>
          </a:avLst>
        </a:prstGeom>
        <a:blipFill dpi="0" rotWithShape="1">
          <a:blip xmlns:r="http://schemas.openxmlformats.org/officeDocument/2006/relationships" r:embed="rId4"/>
          <a:srcRect/>
          <a:tile tx="0" ty="0" sx="72000" sy="6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0A9F3-9C36-4930-A5D1-8BD9A5B138B5}">
      <dsp:nvSpPr>
        <dsp:cNvPr id="0" name=""/>
        <dsp:cNvSpPr/>
      </dsp:nvSpPr>
      <dsp:spPr>
        <a:xfrm rot="10800000">
          <a:off x="3935938" y="2513227"/>
          <a:ext cx="1138757" cy="1148504"/>
        </a:xfrm>
        <a:prstGeom prst="round2SameRect">
          <a:avLst>
            <a:gd name="adj1" fmla="val 10500"/>
            <a:gd name="adj2" fmla="val 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t>From HPC to the field: Computing Continuum</a:t>
          </a:r>
        </a:p>
      </dsp:txBody>
      <dsp:txXfrm rot="10800000">
        <a:off x="3970959" y="2513227"/>
        <a:ext cx="1068715" cy="1113483"/>
      </dsp:txXfrm>
    </dsp:sp>
    <dsp:sp modelId="{A978037D-B116-4E45-BAC4-2FEA531436A7}">
      <dsp:nvSpPr>
        <dsp:cNvPr id="0" name=""/>
        <dsp:cNvSpPr/>
      </dsp:nvSpPr>
      <dsp:spPr>
        <a:xfrm>
          <a:off x="5209024" y="1133683"/>
          <a:ext cx="1138757" cy="1339546"/>
        </a:xfrm>
        <a:prstGeom prst="roundRect">
          <a:avLst>
            <a:gd name="adj" fmla="val 10000"/>
          </a:avLst>
        </a:prstGeom>
        <a:blipFill>
          <a:blip xmlns:r="http://schemas.openxmlformats.org/officeDocument/2006/relationships" r:embed="rId5"/>
          <a:srcRect/>
          <a:stretch>
            <a:fillRect l="-34000" r="-3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0DDB14-8660-400B-8761-29AE89BF5F0F}">
      <dsp:nvSpPr>
        <dsp:cNvPr id="0" name=""/>
        <dsp:cNvSpPr/>
      </dsp:nvSpPr>
      <dsp:spPr>
        <a:xfrm rot="10800000">
          <a:off x="5188572" y="2513227"/>
          <a:ext cx="1138757" cy="1148504"/>
        </a:xfrm>
        <a:prstGeom prst="round2SameRect">
          <a:avLst>
            <a:gd name="adj1" fmla="val 10500"/>
            <a:gd name="adj2" fmla="val 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US" sz="1200" kern="1200" dirty="0"/>
            <a:t>Crop Management Interventions</a:t>
          </a:r>
        </a:p>
      </dsp:txBody>
      <dsp:txXfrm rot="10800000">
        <a:off x="5223593" y="2513227"/>
        <a:ext cx="1068715" cy="111348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5378" name="Rectangle 2050"/>
          <p:cNvSpPr>
            <a:spLocks noGrp="1" noChangeArrowheads="1"/>
          </p:cNvSpPr>
          <p:nvPr>
            <p:ph type="hdr" sz="quarter"/>
          </p:nvPr>
        </p:nvSpPr>
        <p:spPr bwMode="auto">
          <a:xfrm>
            <a:off x="1" y="1"/>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l" defTabSz="966764" eaLnBrk="0" hangingPunct="0">
              <a:defRPr sz="1400" b="0"/>
            </a:lvl1pPr>
          </a:lstStyle>
          <a:p>
            <a:pPr>
              <a:defRPr/>
            </a:pPr>
            <a:endParaRPr lang="en-US" dirty="0"/>
          </a:p>
        </p:txBody>
      </p:sp>
      <p:sp>
        <p:nvSpPr>
          <p:cNvPr id="1765379" name="Rectangle 2051"/>
          <p:cNvSpPr>
            <a:spLocks noGrp="1" noChangeArrowheads="1"/>
          </p:cNvSpPr>
          <p:nvPr>
            <p:ph type="dt" sz="quarter" idx="1"/>
          </p:nvPr>
        </p:nvSpPr>
        <p:spPr bwMode="auto">
          <a:xfrm>
            <a:off x="4144963" y="1"/>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r" defTabSz="966764" eaLnBrk="0" hangingPunct="0">
              <a:defRPr sz="1400" b="0"/>
            </a:lvl1pPr>
          </a:lstStyle>
          <a:p>
            <a:pPr>
              <a:defRPr/>
            </a:pPr>
            <a:endParaRPr lang="en-US" dirty="0"/>
          </a:p>
        </p:txBody>
      </p:sp>
      <p:sp>
        <p:nvSpPr>
          <p:cNvPr id="1765380" name="Rectangle 2052"/>
          <p:cNvSpPr>
            <a:spLocks noGrp="1" noChangeArrowheads="1"/>
          </p:cNvSpPr>
          <p:nvPr>
            <p:ph type="ftr" sz="quarter" idx="2"/>
          </p:nvPr>
        </p:nvSpPr>
        <p:spPr bwMode="auto">
          <a:xfrm>
            <a:off x="1" y="9121776"/>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l" defTabSz="966764" eaLnBrk="0" hangingPunct="0">
              <a:defRPr sz="1400" b="0"/>
            </a:lvl1pPr>
          </a:lstStyle>
          <a:p>
            <a:pPr>
              <a:defRPr/>
            </a:pPr>
            <a:endParaRPr lang="en-US" dirty="0"/>
          </a:p>
        </p:txBody>
      </p:sp>
      <p:sp>
        <p:nvSpPr>
          <p:cNvPr id="1765381" name="Rectangle 2053"/>
          <p:cNvSpPr>
            <a:spLocks noGrp="1" noChangeArrowheads="1"/>
          </p:cNvSpPr>
          <p:nvPr>
            <p:ph type="sldNum" sz="quarter" idx="3"/>
          </p:nvPr>
        </p:nvSpPr>
        <p:spPr bwMode="auto">
          <a:xfrm>
            <a:off x="4144963" y="9121776"/>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r" defTabSz="966764" eaLnBrk="0" hangingPunct="0">
              <a:defRPr sz="1400" b="0"/>
            </a:lvl1pPr>
          </a:lstStyle>
          <a:p>
            <a:pPr>
              <a:defRPr/>
            </a:pPr>
            <a:fld id="{3749E3D7-144B-45AB-A43E-EFB84A93935C}" type="slidenum">
              <a:rPr lang="en-US"/>
              <a:pPr>
                <a:defRPr/>
              </a:pPr>
              <a:t>‹#›</a:t>
            </a:fld>
            <a:endParaRPr lang="en-US" dirty="0"/>
          </a:p>
        </p:txBody>
      </p:sp>
    </p:spTree>
    <p:extLst>
      <p:ext uri="{BB962C8B-B14F-4D97-AF65-F5344CB8AC3E}">
        <p14:creationId xmlns:p14="http://schemas.microsoft.com/office/powerpoint/2010/main" val="13095344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1" y="1"/>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l" defTabSz="966764" eaLnBrk="0" hangingPunct="0">
              <a:defRPr sz="1400" b="0"/>
            </a:lvl1pPr>
          </a:lstStyle>
          <a:p>
            <a:pPr>
              <a:defRPr/>
            </a:pPr>
            <a:endParaRPr lang="en-US" dirty="0"/>
          </a:p>
        </p:txBody>
      </p:sp>
      <p:sp>
        <p:nvSpPr>
          <p:cNvPr id="84995" name="Rectangle 3"/>
          <p:cNvSpPr>
            <a:spLocks noGrp="1" noChangeArrowheads="1"/>
          </p:cNvSpPr>
          <p:nvPr>
            <p:ph type="dt" idx="1"/>
          </p:nvPr>
        </p:nvSpPr>
        <p:spPr bwMode="auto">
          <a:xfrm>
            <a:off x="4144963" y="1"/>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r" defTabSz="966764" eaLnBrk="0" hangingPunct="0">
              <a:defRPr sz="1400" b="0"/>
            </a:lvl1pPr>
          </a:lstStyle>
          <a:p>
            <a:pPr>
              <a:defRPr/>
            </a:pPr>
            <a:endParaRPr lang="en-US" dirty="0"/>
          </a:p>
        </p:txBody>
      </p:sp>
      <p:sp>
        <p:nvSpPr>
          <p:cNvPr id="172036" name="Rectangle 4"/>
          <p:cNvSpPr>
            <a:spLocks noGrp="1" noRot="1" noChangeAspect="1" noChangeArrowheads="1" noTextEdit="1"/>
          </p:cNvSpPr>
          <p:nvPr>
            <p:ph type="sldImg" idx="2"/>
          </p:nvPr>
        </p:nvSpPr>
        <p:spPr bwMode="auto">
          <a:xfrm>
            <a:off x="458788" y="720725"/>
            <a:ext cx="6399212" cy="3598863"/>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974725" y="4559301"/>
            <a:ext cx="5365750" cy="432117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4998" name="Rectangle 6"/>
          <p:cNvSpPr>
            <a:spLocks noGrp="1" noChangeArrowheads="1"/>
          </p:cNvSpPr>
          <p:nvPr>
            <p:ph type="ftr" sz="quarter" idx="4"/>
          </p:nvPr>
        </p:nvSpPr>
        <p:spPr bwMode="auto">
          <a:xfrm>
            <a:off x="1" y="9121776"/>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l" defTabSz="966764" eaLnBrk="0" hangingPunct="0">
              <a:defRPr sz="1400" b="0"/>
            </a:lvl1pPr>
          </a:lstStyle>
          <a:p>
            <a:pPr>
              <a:defRPr/>
            </a:pPr>
            <a:endParaRPr lang="en-US" dirty="0"/>
          </a:p>
        </p:txBody>
      </p:sp>
      <p:sp>
        <p:nvSpPr>
          <p:cNvPr id="84999" name="Rectangle 7"/>
          <p:cNvSpPr>
            <a:spLocks noGrp="1" noChangeArrowheads="1"/>
          </p:cNvSpPr>
          <p:nvPr>
            <p:ph type="sldNum" sz="quarter" idx="5"/>
          </p:nvPr>
        </p:nvSpPr>
        <p:spPr bwMode="auto">
          <a:xfrm>
            <a:off x="4144963" y="9121776"/>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r" defTabSz="966764" eaLnBrk="0" hangingPunct="0">
              <a:defRPr sz="1400" b="0"/>
            </a:lvl1pPr>
          </a:lstStyle>
          <a:p>
            <a:pPr>
              <a:defRPr/>
            </a:pPr>
            <a:fld id="{1DEAF90F-3EA9-43EF-825C-876F9E96E406}" type="slidenum">
              <a:rPr lang="en-US"/>
              <a:pPr>
                <a:defRPr/>
              </a:pPr>
              <a:t>‹#›</a:t>
            </a:fld>
            <a:endParaRPr lang="en-US" dirty="0"/>
          </a:p>
        </p:txBody>
      </p:sp>
    </p:spTree>
    <p:extLst>
      <p:ext uri="{BB962C8B-B14F-4D97-AF65-F5344CB8AC3E}">
        <p14:creationId xmlns:p14="http://schemas.microsoft.com/office/powerpoint/2010/main" val="15502499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to the BOF on </a:t>
            </a:r>
            <a:r>
              <a:rPr lang="en-US" sz="1800" b="1" dirty="0">
                <a:solidFill>
                  <a:schemeClr val="tx1"/>
                </a:solidFill>
              </a:rPr>
              <a:t>AI4CI4AI and CI4AI: </a:t>
            </a:r>
            <a:r>
              <a:rPr lang="en-US" sz="1400" b="1" dirty="0">
                <a:solidFill>
                  <a:srgbClr val="005EA4"/>
                </a:solidFill>
              </a:rPr>
              <a:t>Community Input for ICICLE, </a:t>
            </a:r>
            <a:r>
              <a:rPr lang="en-US" sz="1200" b="1" dirty="0">
                <a:solidFill>
                  <a:srgbClr val="7030A0"/>
                </a:solidFill>
              </a:rPr>
              <a:t>the National Cyberinfrastructure </a:t>
            </a:r>
            <a:r>
              <a:rPr lang="en-US" sz="1200" b="1" dirty="0">
                <a:solidFill>
                  <a:srgbClr val="00B050"/>
                </a:solidFill>
              </a:rPr>
              <a:t>for AI. </a:t>
            </a:r>
            <a:r>
              <a:rPr lang="en-US" sz="1200" b="0" dirty="0">
                <a:solidFill>
                  <a:srgbClr val="00B050"/>
                </a:solidFill>
              </a:rPr>
              <a:t>We have an excellent panel of experts to describe the mission of ICICLE, the recently awarded NSF AI Research Institute.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B050"/>
                </a:solidFill>
              </a:rPr>
              <a:t>My name is Vipin Chaudhary and I am the Kevin J Kranzusch Professor and Chair of Computer and Data Science at Case Western Reserve University and I will moderate the BOF. In the panel are Professor DK Panda, University Distinguished Scholar of Computer Science and Engineering at The Ohio State University; Professor Beth Plale, the </a:t>
            </a:r>
            <a:r>
              <a:rPr lang="en-US" sz="1200" b="0" i="0" kern="1200" dirty="0">
                <a:solidFill>
                  <a:schemeClr val="tx1"/>
                </a:solidFill>
                <a:effectLst/>
                <a:latin typeface="+mn-lt"/>
                <a:ea typeface="+mn-ea"/>
                <a:cs typeface="+mn-cs"/>
              </a:rPr>
              <a:t>Michael A. and Laurie Burns McRobbie Bicentennial Professor of Computer Engineering and Executive Director of the IU Pervasive Technology Institute at Indiana University; and Professor Rudi Eigenmann, Professor in the Department of Electrical and Computer Engineering at University of Delaware.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B050"/>
                </a:solidFill>
              </a:rPr>
              <a:t>ICICLE formally started on Nov 1 of this year, so we are within our first month. Please visit the website, icicle.ai for details as we start ramping up our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B050"/>
                </a:solidFill>
              </a:rPr>
              <a:t>Please use the chat in zoom to write your questions, comments, etc. and we will answer and discuss those after the brief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B050"/>
              </a:solidFill>
            </a:endParaRPr>
          </a:p>
          <a:p>
            <a:r>
              <a:rPr lang="en-US" sz="1200" kern="1200" dirty="0">
                <a:solidFill>
                  <a:schemeClr val="tx1"/>
                </a:solidFill>
                <a:effectLst/>
                <a:latin typeface="+mn-lt"/>
                <a:ea typeface="+mn-ea"/>
                <a:cs typeface="+mn-cs"/>
              </a:rPr>
              <a:t>To get things started, let me start with a short video to motivate the creation of ICICLE.</a:t>
            </a:r>
          </a:p>
          <a:p>
            <a:endParaRPr lang="en-US" dirty="0"/>
          </a:p>
        </p:txBody>
      </p:sp>
      <p:sp>
        <p:nvSpPr>
          <p:cNvPr id="4" name="Slide Number Placeholder 3"/>
          <p:cNvSpPr>
            <a:spLocks noGrp="1"/>
          </p:cNvSpPr>
          <p:nvPr>
            <p:ph type="sldNum" sz="quarter" idx="5"/>
          </p:nvPr>
        </p:nvSpPr>
        <p:spPr/>
        <p:txBody>
          <a:bodyPr/>
          <a:lstStyle/>
          <a:p>
            <a:fld id="{BEFD28B8-678F-4F26-B6AC-5DCEFDBC113C}" type="slidenum">
              <a:rPr lang="en-US" smtClean="0"/>
              <a:pPr/>
              <a:t>1</a:t>
            </a:fld>
            <a:endParaRPr lang="en-US" dirty="0"/>
          </a:p>
        </p:txBody>
      </p:sp>
    </p:spTree>
    <p:extLst>
      <p:ext uri="{BB962C8B-B14F-4D97-AF65-F5344CB8AC3E}">
        <p14:creationId xmlns:p14="http://schemas.microsoft.com/office/powerpoint/2010/main" val="3432787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2</a:t>
            </a:fld>
            <a:endParaRPr lang="en-US" dirty="0"/>
          </a:p>
        </p:txBody>
      </p:sp>
    </p:spTree>
    <p:extLst>
      <p:ext uri="{BB962C8B-B14F-4D97-AF65-F5344CB8AC3E}">
        <p14:creationId xmlns:p14="http://schemas.microsoft.com/office/powerpoint/2010/main" val="1020041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3</a:t>
            </a:fld>
            <a:endParaRPr lang="en-US" dirty="0"/>
          </a:p>
        </p:txBody>
      </p:sp>
    </p:spTree>
    <p:extLst>
      <p:ext uri="{BB962C8B-B14F-4D97-AF65-F5344CB8AC3E}">
        <p14:creationId xmlns:p14="http://schemas.microsoft.com/office/powerpoint/2010/main" val="1020041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Health and Medicine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Agriculture and Environment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Communications and Collaboration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Mobility, Machines and Manufacturing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AI for Social Good</a:t>
            </a:r>
          </a:p>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5</a:t>
            </a:fld>
            <a:endParaRPr lang="en-US" dirty="0"/>
          </a:p>
        </p:txBody>
      </p:sp>
    </p:spTree>
    <p:extLst>
      <p:ext uri="{BB962C8B-B14F-4D97-AF65-F5344CB8AC3E}">
        <p14:creationId xmlns:p14="http://schemas.microsoft.com/office/powerpoint/2010/main" val="1571725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to the BOF on </a:t>
            </a:r>
            <a:r>
              <a:rPr lang="en-US" sz="1800" b="1" dirty="0">
                <a:solidFill>
                  <a:schemeClr val="tx1"/>
                </a:solidFill>
              </a:rPr>
              <a:t>AI4CI4AI and CI4AI: </a:t>
            </a:r>
            <a:r>
              <a:rPr lang="en-US" sz="1400" b="1" dirty="0">
                <a:solidFill>
                  <a:srgbClr val="005EA4"/>
                </a:solidFill>
              </a:rPr>
              <a:t>Community Input for ICICLE, </a:t>
            </a:r>
            <a:r>
              <a:rPr lang="en-US" sz="1200" b="1" dirty="0">
                <a:solidFill>
                  <a:srgbClr val="7030A0"/>
                </a:solidFill>
              </a:rPr>
              <a:t>the National Cyberinfrastructure </a:t>
            </a:r>
            <a:r>
              <a:rPr lang="en-US" sz="1200" b="1" dirty="0">
                <a:solidFill>
                  <a:srgbClr val="00B050"/>
                </a:solidFill>
              </a:rPr>
              <a:t>for AI. </a:t>
            </a:r>
            <a:r>
              <a:rPr lang="en-US" sz="1200" b="0" dirty="0">
                <a:solidFill>
                  <a:srgbClr val="00B050"/>
                </a:solidFill>
              </a:rPr>
              <a:t>We have an excellent panel of experts to describe the mission of ICICLE, the recently awarded NSF AI Research Institute.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B050"/>
                </a:solidFill>
              </a:rPr>
              <a:t>My name is Vipin Chaudhary and I am the Kevin J Kranzusch Professor and Chair of Computer and Data Science at Case Western Reserve University and I will moderate the BOF. In the panel are Professor DK Panda, University Distinguished Scholar of Computer Science and Engineering at The Ohio State University; Professor Beth Plale, the </a:t>
            </a:r>
            <a:r>
              <a:rPr lang="en-US" sz="1200" b="0" i="0" kern="1200" dirty="0">
                <a:solidFill>
                  <a:schemeClr val="tx1"/>
                </a:solidFill>
                <a:effectLst/>
                <a:latin typeface="+mn-lt"/>
                <a:ea typeface="+mn-ea"/>
                <a:cs typeface="+mn-cs"/>
              </a:rPr>
              <a:t>Michael A. and Laurie Burns McRobbie Bicentennial Professor of Computer Engineering and Executive Director of the IU Pervasive Technology Institute at Indiana University; and Professor Rudi Eigenmann, Professor in the Department of Electrical and Computer Engineering at University of Delaware.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B050"/>
                </a:solidFill>
              </a:rPr>
              <a:t>ICICLE formally started on Nov 1 of this year, so we are within our first month. Please visit the website, icicle.ai for details as we start ramping up our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B050"/>
                </a:solidFill>
              </a:rPr>
              <a:t>Please use the chat in zoom to write your questions, comments, etc. and we will answer and discuss those after the brief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B050"/>
              </a:solidFill>
            </a:endParaRPr>
          </a:p>
          <a:p>
            <a:r>
              <a:rPr lang="en-US" sz="1200" kern="1200" dirty="0">
                <a:solidFill>
                  <a:schemeClr val="tx1"/>
                </a:solidFill>
                <a:effectLst/>
                <a:latin typeface="+mn-lt"/>
                <a:ea typeface="+mn-ea"/>
                <a:cs typeface="+mn-cs"/>
              </a:rPr>
              <a:t>To get things started, let me start with a short video to motivate the creation of ICICLE.</a:t>
            </a:r>
          </a:p>
          <a:p>
            <a:endParaRPr lang="en-US" dirty="0"/>
          </a:p>
        </p:txBody>
      </p:sp>
      <p:sp>
        <p:nvSpPr>
          <p:cNvPr id="4" name="Slide Number Placeholder 3"/>
          <p:cNvSpPr>
            <a:spLocks noGrp="1"/>
          </p:cNvSpPr>
          <p:nvPr>
            <p:ph type="sldNum" sz="quarter" idx="5"/>
          </p:nvPr>
        </p:nvSpPr>
        <p:spPr/>
        <p:txBody>
          <a:bodyPr/>
          <a:lstStyle/>
          <a:p>
            <a:fld id="{BEFD28B8-678F-4F26-B6AC-5DCEFDBC113C}" type="slidenum">
              <a:rPr lang="en-US" smtClean="0"/>
              <a:pPr/>
              <a:t>6</a:t>
            </a:fld>
            <a:endParaRPr lang="en-US" dirty="0"/>
          </a:p>
        </p:txBody>
      </p:sp>
    </p:spTree>
    <p:extLst>
      <p:ext uri="{BB962C8B-B14F-4D97-AF65-F5344CB8AC3E}">
        <p14:creationId xmlns:p14="http://schemas.microsoft.com/office/powerpoint/2010/main" val="343278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Health and Medicine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Agriculture and Environment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Communications and Collaboration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Mobility, Machines and Manufacturing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AI for Social Good</a:t>
            </a:r>
          </a:p>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7</a:t>
            </a:fld>
            <a:endParaRPr lang="en-US" dirty="0"/>
          </a:p>
        </p:txBody>
      </p:sp>
    </p:spTree>
    <p:extLst>
      <p:ext uri="{BB962C8B-B14F-4D97-AF65-F5344CB8AC3E}">
        <p14:creationId xmlns:p14="http://schemas.microsoft.com/office/powerpoint/2010/main" val="1571725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ICICLE has 13 participating institutes with 46 investigators. These are spread all over the US geographically and has many other collaborators including international institutions, industry, other AI institutes, national labs, and research institutes.</a:t>
            </a:r>
          </a:p>
          <a:p>
            <a:endParaRPr lang="en-US" dirty="0"/>
          </a:p>
        </p:txBody>
      </p:sp>
      <p:sp>
        <p:nvSpPr>
          <p:cNvPr id="4" name="Slide Number Placeholder 3"/>
          <p:cNvSpPr>
            <a:spLocks noGrp="1"/>
          </p:cNvSpPr>
          <p:nvPr>
            <p:ph type="sldNum" sz="quarter" idx="5"/>
          </p:nvPr>
        </p:nvSpPr>
        <p:spPr/>
        <p:txBody>
          <a:bodyPr/>
          <a:lstStyle/>
          <a:p>
            <a:fld id="{BEFD28B8-678F-4F26-B6AC-5DCEFDBC113C}" type="slidenum">
              <a:rPr lang="en-US" smtClean="0"/>
              <a:pPr/>
              <a:t>8</a:t>
            </a:fld>
            <a:endParaRPr lang="en-US" dirty="0"/>
          </a:p>
        </p:txBody>
      </p:sp>
    </p:spTree>
    <p:extLst>
      <p:ext uri="{BB962C8B-B14F-4D97-AF65-F5344CB8AC3E}">
        <p14:creationId xmlns:p14="http://schemas.microsoft.com/office/powerpoint/2010/main" val="97701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EFD28B8-678F-4F26-B6AC-5DCEFDBC113C}" type="slidenum">
              <a:rPr lang="en-US" smtClean="0"/>
              <a:pPr/>
              <a:t>10</a:t>
            </a:fld>
            <a:endParaRPr lang="en-US" dirty="0"/>
          </a:p>
        </p:txBody>
      </p:sp>
    </p:spTree>
    <p:extLst>
      <p:ext uri="{BB962C8B-B14F-4D97-AF65-F5344CB8AC3E}">
        <p14:creationId xmlns:p14="http://schemas.microsoft.com/office/powerpoint/2010/main" val="26189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2004844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14</a:t>
            </a:fld>
            <a:endParaRPr lang="en-US" dirty="0"/>
          </a:p>
        </p:txBody>
      </p:sp>
    </p:spTree>
    <p:extLst>
      <p:ext uri="{BB962C8B-B14F-4D97-AF65-F5344CB8AC3E}">
        <p14:creationId xmlns:p14="http://schemas.microsoft.com/office/powerpoint/2010/main" val="3365822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66764" rtl="0" eaLnBrk="0" fontAlgn="base" latinLnBrk="0" hangingPunct="0">
              <a:lnSpc>
                <a:spcPct val="100000"/>
              </a:lnSpc>
              <a:spcBef>
                <a:spcPct val="0"/>
              </a:spcBef>
              <a:spcAft>
                <a:spcPct val="0"/>
              </a:spcAft>
              <a:buClrTx/>
              <a:buSzTx/>
              <a:buFontTx/>
              <a:buNone/>
              <a:tabLst/>
              <a:defRPr/>
            </a:pPr>
            <a:fld id="{BEFD28B8-678F-4F26-B6AC-5DCEFDBC113C}" type="slidenum">
              <a:rPr kumimoji="0" lang="en-US" sz="14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66764" rtl="0" eaLnBrk="0" fontAlgn="base" latinLnBrk="0" hangingPunct="0">
                <a:lnSpc>
                  <a:spcPct val="100000"/>
                </a:lnSpc>
                <a:spcBef>
                  <a:spcPct val="0"/>
                </a:spcBef>
                <a:spcAft>
                  <a:spcPct val="0"/>
                </a:spcAft>
                <a:buClrTx/>
                <a:buSzTx/>
                <a:buFontTx/>
                <a:buNone/>
                <a:tabLst/>
                <a:defRPr/>
              </a:pPr>
              <a:t>15</a:t>
            </a:fld>
            <a:endParaRPr kumimoji="0" lang="en-US" sz="1400" b="0" i="0" u="none" strike="noStrike" kern="1200" cap="none" spc="0" normalizeH="0" baseline="0" noProof="0" dirty="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3048682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19</a:t>
            </a:fld>
            <a:endParaRPr lang="en-US" dirty="0"/>
          </a:p>
        </p:txBody>
      </p:sp>
    </p:spTree>
    <p:extLst>
      <p:ext uri="{BB962C8B-B14F-4D97-AF65-F5344CB8AC3E}">
        <p14:creationId xmlns:p14="http://schemas.microsoft.com/office/powerpoint/2010/main" val="29591917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图片 117"/>
          <p:cNvPicPr>
            <a:picLocks noChangeAspect="1"/>
          </p:cNvPicPr>
          <p:nvPr userDrawn="1"/>
        </p:nvPicPr>
        <p:blipFill>
          <a:blip r:embed="rId2" cstate="print"/>
          <a:stretch>
            <a:fillRect/>
          </a:stretch>
        </p:blipFill>
        <p:spPr>
          <a:xfrm>
            <a:off x="3616400" y="-2416"/>
            <a:ext cx="1780050" cy="849989"/>
          </a:xfrm>
          <a:prstGeom prst="rect">
            <a:avLst/>
          </a:prstGeom>
        </p:spPr>
      </p:pic>
      <p:sp>
        <p:nvSpPr>
          <p:cNvPr id="22556" name="Rectangle 28"/>
          <p:cNvSpPr>
            <a:spLocks noGrp="1" noChangeArrowheads="1"/>
          </p:cNvSpPr>
          <p:nvPr>
            <p:ph type="ctrTitle" sz="quarter"/>
          </p:nvPr>
        </p:nvSpPr>
        <p:spPr>
          <a:xfrm>
            <a:off x="685800" y="931197"/>
            <a:ext cx="8206530" cy="1137233"/>
          </a:xfrm>
          <a:prstGeom prst="rect">
            <a:avLst/>
          </a:prstGeom>
        </p:spPr>
        <p:txBody>
          <a:bodyPr/>
          <a:lstStyle>
            <a:lvl1pPr>
              <a:lnSpc>
                <a:spcPct val="100000"/>
              </a:lnSpc>
              <a:defRPr sz="3200">
                <a:latin typeface="Calibri" pitchFamily="34" charset="0"/>
                <a:cs typeface="Calibri" pitchFamily="34" charset="0"/>
              </a:defRPr>
            </a:lvl1pPr>
          </a:lstStyle>
          <a:p>
            <a:r>
              <a:rPr lang="en-US"/>
              <a:t>Click to edit Master title style</a:t>
            </a:r>
          </a:p>
        </p:txBody>
      </p:sp>
      <p:sp>
        <p:nvSpPr>
          <p:cNvPr id="22557" name="Rectangle 29"/>
          <p:cNvSpPr>
            <a:spLocks noGrp="1" noChangeArrowheads="1"/>
          </p:cNvSpPr>
          <p:nvPr>
            <p:ph type="subTitle" sz="quarter" idx="1" hasCustomPrompt="1"/>
          </p:nvPr>
        </p:nvSpPr>
        <p:spPr>
          <a:xfrm>
            <a:off x="2909464" y="3079866"/>
            <a:ext cx="3898669" cy="1314450"/>
          </a:xfrm>
        </p:spPr>
        <p:txBody>
          <a:bodyPr/>
          <a:lstStyle>
            <a:lvl1pPr marL="0" indent="0" algn="ctr">
              <a:buFontTx/>
              <a:buNone/>
              <a:defRPr sz="1600" b="1">
                <a:latin typeface="Calibri" pitchFamily="34" charset="0"/>
                <a:cs typeface="Calibri" pitchFamily="34" charset="0"/>
              </a:defRPr>
            </a:lvl1pPr>
          </a:lstStyle>
          <a:p>
            <a:r>
              <a:rPr lang="en-US"/>
              <a:t>Presenter Information</a:t>
            </a:r>
          </a:p>
        </p:txBody>
      </p:sp>
      <p:sp>
        <p:nvSpPr>
          <p:cNvPr id="16" name="Rectangle 15"/>
          <p:cNvSpPr/>
          <p:nvPr userDrawn="1"/>
        </p:nvSpPr>
        <p:spPr bwMode="auto">
          <a:xfrm>
            <a:off x="0" y="5087683"/>
            <a:ext cx="9144000" cy="55841"/>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dirty="0">
              <a:solidFill>
                <a:srgbClr val="CD052B"/>
              </a:solidFill>
              <a:latin typeface="Calibri"/>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 y="20"/>
            <a:ext cx="2391311" cy="847553"/>
          </a:xfrm>
          <a:prstGeom prst="rect">
            <a:avLst/>
          </a:prstGeom>
        </p:spPr>
      </p:pic>
      <p:pic>
        <p:nvPicPr>
          <p:cNvPr id="8" name="Picture 2" descr="HiDL"/>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58959" y="0"/>
            <a:ext cx="1485041" cy="97841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61755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204" y="904011"/>
            <a:ext cx="7867996" cy="3828011"/>
          </a:xfrm>
        </p:spPr>
        <p:txBody>
          <a:bodyPr/>
          <a:lstStyle>
            <a:lvl1pPr>
              <a:lnSpc>
                <a:spcPct val="120000"/>
              </a:lnSpc>
              <a:defRPr sz="1800"/>
            </a:lvl1pPr>
            <a:lvl2pPr>
              <a:lnSpc>
                <a:spcPct val="120000"/>
              </a:lnSpc>
              <a:defRPr sz="1600"/>
            </a:lvl2pPr>
            <a:lvl3pPr>
              <a:lnSpc>
                <a:spcPct val="120000"/>
              </a:lnSpc>
              <a:defRPr sz="1400"/>
            </a:lvl3pPr>
            <a:lvl4pPr>
              <a:lnSpc>
                <a:spcPct val="120000"/>
              </a:lnSpc>
              <a:defRPr sz="1400"/>
            </a:lvl4pPr>
            <a:lvl5pPr>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a:xfrm>
            <a:off x="581892" y="179024"/>
            <a:ext cx="8096595" cy="579576"/>
          </a:xfrm>
          <a:prstGeom prst="rect">
            <a:avLst/>
          </a:prstGeom>
        </p:spPr>
        <p:txBody>
          <a:bodyPr/>
          <a:lstStyle>
            <a:lvl1pPr algn="l">
              <a:defRPr sz="2600">
                <a:latin typeface="Calibri" pitchFamily="34" charset="0"/>
                <a:cs typeface="Calibri" pitchFamily="34" charset="0"/>
              </a:defRPr>
            </a:lvl1pPr>
          </a:lstStyle>
          <a:p>
            <a:r>
              <a:rPr lang="en-US"/>
              <a:t>Click to edit Master title style</a:t>
            </a:r>
          </a:p>
        </p:txBody>
      </p:sp>
    </p:spTree>
    <p:extLst>
      <p:ext uri="{BB962C8B-B14F-4D97-AF65-F5344CB8AC3E}">
        <p14:creationId xmlns:p14="http://schemas.microsoft.com/office/powerpoint/2010/main" val="919576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3578" y="897780"/>
            <a:ext cx="3922222" cy="3834245"/>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4009"/>
            <a:ext cx="3810000" cy="3828012"/>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a:xfrm>
            <a:off x="581905" y="206322"/>
            <a:ext cx="8121535" cy="573340"/>
          </a:xfrm>
          <a:prstGeom prst="rect">
            <a:avLst/>
          </a:prstGeom>
        </p:spPr>
        <p:txBody>
          <a:bodyPr/>
          <a:lstStyle>
            <a:lvl1pPr algn="l" rtl="0" eaLnBrk="0" fontAlgn="base" hangingPunct="0">
              <a:spcBef>
                <a:spcPct val="0"/>
              </a:spcBef>
              <a:spcAft>
                <a:spcPct val="0"/>
              </a:spcAft>
              <a:defRPr kumimoji="1" lang="en-US" sz="2600" b="1" dirty="0" smtClean="0">
                <a:solidFill>
                  <a:schemeClr val="tx2"/>
                </a:solidFill>
                <a:latin typeface="Calibri" pitchFamily="34" charset="0"/>
                <a:ea typeface="+mj-ea"/>
                <a:cs typeface="Calibri" pitchFamily="34" charset="0"/>
              </a:defRPr>
            </a:lvl1pPr>
          </a:lstStyle>
          <a:p>
            <a:r>
              <a:rPr lang="en-US"/>
              <a:t>Click to edit Master title style</a:t>
            </a:r>
          </a:p>
        </p:txBody>
      </p:sp>
    </p:spTree>
    <p:extLst>
      <p:ext uri="{BB962C8B-B14F-4D97-AF65-F5344CB8AC3E}">
        <p14:creationId xmlns:p14="http://schemas.microsoft.com/office/powerpoint/2010/main" val="428260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581891" y="206347"/>
            <a:ext cx="8096596" cy="579575"/>
          </a:xfrm>
          <a:prstGeom prst="rect">
            <a:avLst/>
          </a:prstGeom>
        </p:spPr>
        <p:txBody>
          <a:bodyPr/>
          <a:lstStyle>
            <a:lvl1pPr algn="l" rtl="0" eaLnBrk="0" fontAlgn="base" hangingPunct="0">
              <a:spcBef>
                <a:spcPct val="0"/>
              </a:spcBef>
              <a:spcAft>
                <a:spcPct val="0"/>
              </a:spcAft>
              <a:defRPr kumimoji="1" lang="en-US" sz="2600" b="1" dirty="0" smtClean="0">
                <a:solidFill>
                  <a:schemeClr val="tx2"/>
                </a:solidFill>
                <a:latin typeface="Calibri" pitchFamily="34" charset="0"/>
                <a:ea typeface="+mj-ea"/>
                <a:cs typeface="Calibri" pitchFamily="34" charset="0"/>
              </a:defRPr>
            </a:lvl1pPr>
          </a:lstStyle>
          <a:p>
            <a:r>
              <a:rPr lang="en-US"/>
              <a:t>Click to edit Master title style</a:t>
            </a:r>
          </a:p>
        </p:txBody>
      </p:sp>
    </p:spTree>
    <p:extLst>
      <p:ext uri="{BB962C8B-B14F-4D97-AF65-F5344CB8AC3E}">
        <p14:creationId xmlns:p14="http://schemas.microsoft.com/office/powerpoint/2010/main" val="761814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4" name="Slide Number Placeholder 5">
            <a:extLst>
              <a:ext uri="{FF2B5EF4-FFF2-40B4-BE49-F238E27FC236}">
                <a16:creationId xmlns:a16="http://schemas.microsoft.com/office/drawing/2014/main" id="{51886D77-89BE-43E7-B705-71D8209F2215}"/>
              </a:ext>
            </a:extLst>
          </p:cNvPr>
          <p:cNvSpPr txBox="1">
            <a:spLocks/>
          </p:cNvSpPr>
          <p:nvPr userDrawn="1"/>
        </p:nvSpPr>
        <p:spPr>
          <a:xfrm>
            <a:off x="8115300" y="4882064"/>
            <a:ext cx="838200" cy="228013"/>
          </a:xfrm>
          <a:prstGeom prst="rect">
            <a:avLst/>
          </a:prstGeom>
        </p:spPr>
        <p:txBody>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050" dirty="0"/>
          </a:p>
        </p:txBody>
      </p:sp>
    </p:spTree>
    <p:extLst>
      <p:ext uri="{BB962C8B-B14F-4D97-AF65-F5344CB8AC3E}">
        <p14:creationId xmlns:p14="http://schemas.microsoft.com/office/powerpoint/2010/main" val="3016591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685800" y="67320"/>
            <a:ext cx="8206560" cy="1137240"/>
          </a:xfrm>
          <a:prstGeom prst="rect">
            <a:avLst/>
          </a:prstGeom>
        </p:spPr>
        <p:txBody>
          <a:bodyPr lIns="0" tIns="0" rIns="0" bIns="0" anchor="ctr">
            <a:noAutofit/>
          </a:bodyPr>
          <a:lstStyle/>
          <a:p>
            <a:pPr algn="ctr"/>
            <a:endParaRPr lang="en-US" sz="3200" b="0" strike="noStrike" spc="-1">
              <a:latin typeface="Arial"/>
            </a:endParaRPr>
          </a:p>
        </p:txBody>
      </p:sp>
      <p:sp>
        <p:nvSpPr>
          <p:cNvPr id="51" name="PlaceHolder 2"/>
          <p:cNvSpPr>
            <a:spLocks noGrp="1"/>
          </p:cNvSpPr>
          <p:nvPr>
            <p:ph type="subTitle"/>
          </p:nvPr>
        </p:nvSpPr>
        <p:spPr>
          <a:xfrm>
            <a:off x="457200" y="1203480"/>
            <a:ext cx="8229240" cy="2982600"/>
          </a:xfrm>
          <a:prstGeom prst="rect">
            <a:avLst/>
          </a:prstGeom>
        </p:spPr>
        <p:txBody>
          <a:bodyPr lIns="0" tIns="0" rIns="0" bIns="0" anchor="ctr">
            <a:noAutofit/>
          </a:bodyPr>
          <a:lstStyle/>
          <a:p>
            <a:pPr algn="ctr"/>
            <a:endParaRPr lang="en-US" sz="3200" b="0" strike="noStrike" spc="-1">
              <a:latin typeface="Arial"/>
            </a:endParaRPr>
          </a:p>
        </p:txBody>
      </p:sp>
    </p:spTree>
    <p:extLst>
      <p:ext uri="{BB962C8B-B14F-4D97-AF65-F5344CB8AC3E}">
        <p14:creationId xmlns:p14="http://schemas.microsoft.com/office/powerpoint/2010/main" val="346998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hibd.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7901" y="4979059"/>
            <a:ext cx="551332" cy="159439"/>
          </a:xfrm>
          <a:prstGeom prst="rect">
            <a:avLst/>
          </a:prstGeom>
        </p:spPr>
      </p:pic>
      <p:sp>
        <p:nvSpPr>
          <p:cNvPr id="7" name="Rectangle 6"/>
          <p:cNvSpPr/>
          <p:nvPr userDrawn="1"/>
        </p:nvSpPr>
        <p:spPr bwMode="auto">
          <a:xfrm>
            <a:off x="0" y="4983851"/>
            <a:ext cx="9144000" cy="172627"/>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dirty="0">
              <a:solidFill>
                <a:srgbClr val="000000"/>
              </a:solidFill>
            </a:endParaRPr>
          </a:p>
        </p:txBody>
      </p:sp>
      <p:sp>
        <p:nvSpPr>
          <p:cNvPr id="11" name="Rectangle 21"/>
          <p:cNvSpPr txBox="1">
            <a:spLocks noChangeArrowheads="1"/>
          </p:cNvSpPr>
          <p:nvPr userDrawn="1"/>
        </p:nvSpPr>
        <p:spPr bwMode="auto">
          <a:xfrm>
            <a:off x="0" y="4976754"/>
            <a:ext cx="9144000" cy="141094"/>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ctr">
              <a:defRPr/>
            </a:pPr>
            <a:endParaRPr lang="en-US" dirty="0"/>
          </a:p>
        </p:txBody>
      </p:sp>
      <p:sp>
        <p:nvSpPr>
          <p:cNvPr id="40968" name="Rectangle 18"/>
          <p:cNvSpPr>
            <a:spLocks noGrp="1" noChangeArrowheads="1"/>
          </p:cNvSpPr>
          <p:nvPr>
            <p:ph type="body" idx="1"/>
          </p:nvPr>
        </p:nvSpPr>
        <p:spPr bwMode="auto">
          <a:xfrm>
            <a:off x="590204" y="773084"/>
            <a:ext cx="7867996" cy="394023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2900" lvl="0" indent="-342900" algn="l" rtl="0" eaLnBrk="1" fontAlgn="base" hangingPunct="1">
              <a:lnSpc>
                <a:spcPct val="120000"/>
              </a:lnSpc>
              <a:spcBef>
                <a:spcPct val="20000"/>
              </a:spcBef>
              <a:spcAft>
                <a:spcPct val="0"/>
              </a:spcAft>
              <a:buClr>
                <a:srgbClr val="1F497D"/>
              </a:buClr>
              <a:buFont typeface="Wingdings" pitchFamily="2" charset="2"/>
              <a:buChar cha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bwMode="auto">
          <a:xfrm>
            <a:off x="0" y="25"/>
            <a:ext cx="9144000" cy="55841"/>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dirty="0">
              <a:solidFill>
                <a:srgbClr val="CD052B"/>
              </a:solidFill>
              <a:latin typeface="Calibri"/>
            </a:endParaRPr>
          </a:p>
        </p:txBody>
      </p:sp>
      <p:sp>
        <p:nvSpPr>
          <p:cNvPr id="21" name="Rectangle 21"/>
          <p:cNvSpPr txBox="1">
            <a:spLocks noChangeArrowheads="1"/>
          </p:cNvSpPr>
          <p:nvPr userDrawn="1"/>
        </p:nvSpPr>
        <p:spPr bwMode="auto">
          <a:xfrm>
            <a:off x="8543975" y="4969893"/>
            <a:ext cx="600075" cy="160931"/>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2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defRPr/>
            </a:pPr>
            <a:fld id="{8138377F-5938-4BA9-803E-C530EB23E949}" type="slidenum">
              <a:rPr lang="en-US" smtClean="0"/>
              <a:pPr>
                <a:defRPr/>
              </a:pPr>
              <a:t>‹#›</a:t>
            </a:fld>
            <a:endParaRPr lang="en-US" dirty="0"/>
          </a:p>
        </p:txBody>
      </p:sp>
      <p:sp>
        <p:nvSpPr>
          <p:cNvPr id="8" name="Rectangle 21"/>
          <p:cNvSpPr txBox="1">
            <a:spLocks noChangeArrowheads="1"/>
          </p:cNvSpPr>
          <p:nvPr userDrawn="1"/>
        </p:nvSpPr>
        <p:spPr bwMode="auto">
          <a:xfrm>
            <a:off x="1930" y="4969893"/>
            <a:ext cx="2757162" cy="206205"/>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l">
              <a:defRPr/>
            </a:pPr>
            <a:r>
              <a:rPr lang="en-US" sz="1200" dirty="0"/>
              <a:t>Network Based Computing</a:t>
            </a:r>
            <a:r>
              <a:rPr lang="en-US" sz="1200" baseline="0" dirty="0"/>
              <a:t> Laboratory</a:t>
            </a:r>
            <a:endParaRPr lang="en-US" dirty="0"/>
          </a:p>
        </p:txBody>
      </p:sp>
      <p:sp>
        <p:nvSpPr>
          <p:cNvPr id="9" name="Rectangle 21"/>
          <p:cNvSpPr txBox="1">
            <a:spLocks noChangeArrowheads="1"/>
          </p:cNvSpPr>
          <p:nvPr userDrawn="1"/>
        </p:nvSpPr>
        <p:spPr bwMode="auto">
          <a:xfrm>
            <a:off x="3440006" y="5010139"/>
            <a:ext cx="2263988" cy="129565"/>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ctr">
              <a:defRPr/>
            </a:pPr>
            <a:r>
              <a:rPr lang="en-US" sz="1200" baseline="0" dirty="0"/>
              <a:t>ISC ’25</a:t>
            </a:r>
            <a:endParaRPr lang="en-US" dirty="0"/>
          </a:p>
        </p:txBody>
      </p:sp>
    </p:spTree>
    <p:extLst>
      <p:ext uri="{BB962C8B-B14F-4D97-AF65-F5344CB8AC3E}">
        <p14:creationId xmlns:p14="http://schemas.microsoft.com/office/powerpoint/2010/main" val="1377343188"/>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55" r:id="rId5"/>
    <p:sldLayoutId id="2147483956" r:id="rId6"/>
  </p:sldLayoutIdLst>
  <p:hf sldNum="0" hdr="0" dt="0"/>
  <p:txStyles>
    <p:titleStyle>
      <a:lvl1pPr algn="ctr" rtl="0" eaLnBrk="0" fontAlgn="base" hangingPunct="0">
        <a:spcBef>
          <a:spcPct val="0"/>
        </a:spcBef>
        <a:spcAft>
          <a:spcPct val="0"/>
        </a:spcAft>
        <a:defRPr kumimoji="1" sz="32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p:titleStyle>
    <p:bodyStyle>
      <a:lvl1pPr marL="342900" indent="-342900" algn="l" rtl="0" eaLnBrk="0" fontAlgn="base" hangingPunct="0">
        <a:lnSpc>
          <a:spcPct val="120000"/>
        </a:lnSpc>
        <a:spcBef>
          <a:spcPct val="20000"/>
        </a:spcBef>
        <a:spcAft>
          <a:spcPct val="0"/>
        </a:spcAft>
        <a:buChar char="•"/>
        <a:defRPr kumimoji="1" lang="en-US" sz="1800" dirty="0" smtClean="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panda@cse.ohio-state.edu" TargetMode="External"/><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hyperlink" Target="http://icicle.ai/" TargetMode="External"/><Relationship Id="rId5" Type="http://schemas.openxmlformats.org/officeDocument/2006/relationships/image" Target="../media/image7.tiff"/><Relationship Id="rId4" Type="http://schemas.openxmlformats.org/officeDocument/2006/relationships/image" Target="../media/image6.jpeg"/><Relationship Id="rId9" Type="http://schemas.openxmlformats.org/officeDocument/2006/relationships/hyperlink" Target="http://www.cse.ohio-state.edu/~panda"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microsoft.com/office/2018/10/relationships/comments" Target="../comments/modernComment_7FFD54C7_FA454F14.xml"/><Relationship Id="rId7" Type="http://schemas.openxmlformats.org/officeDocument/2006/relationships/hyperlink" Target="http://icicle.ai/"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3" Type="http://schemas.openxmlformats.org/officeDocument/2006/relationships/image" Target="../media/image26.png"/><Relationship Id="rId18" Type="http://schemas.openxmlformats.org/officeDocument/2006/relationships/image" Target="../media/image31.jpeg"/><Relationship Id="rId26" Type="http://schemas.openxmlformats.org/officeDocument/2006/relationships/image" Target="../media/image39.png"/><Relationship Id="rId3" Type="http://schemas.openxmlformats.org/officeDocument/2006/relationships/image" Target="../media/image16.jpeg"/><Relationship Id="rId21" Type="http://schemas.openxmlformats.org/officeDocument/2006/relationships/image" Target="../media/image34.png"/><Relationship Id="rId34" Type="http://schemas.openxmlformats.org/officeDocument/2006/relationships/image" Target="../media/image47.pn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png"/><Relationship Id="rId25" Type="http://schemas.openxmlformats.org/officeDocument/2006/relationships/image" Target="../media/image38.png"/><Relationship Id="rId33" Type="http://schemas.openxmlformats.org/officeDocument/2006/relationships/image" Target="../media/image46.png"/><Relationship Id="rId2" Type="http://schemas.openxmlformats.org/officeDocument/2006/relationships/notesSlide" Target="../notesSlides/notesSlide7.xml"/><Relationship Id="rId16" Type="http://schemas.openxmlformats.org/officeDocument/2006/relationships/image" Target="../media/image29.png"/><Relationship Id="rId20" Type="http://schemas.openxmlformats.org/officeDocument/2006/relationships/image" Target="../media/image33.png"/><Relationship Id="rId29"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7.png"/><Relationship Id="rId32" Type="http://schemas.openxmlformats.org/officeDocument/2006/relationships/image" Target="../media/image45.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emf"/><Relationship Id="rId36" Type="http://schemas.openxmlformats.org/officeDocument/2006/relationships/image" Target="../media/image49.png"/><Relationship Id="rId10" Type="http://schemas.openxmlformats.org/officeDocument/2006/relationships/image" Target="../media/image23.png"/><Relationship Id="rId19" Type="http://schemas.openxmlformats.org/officeDocument/2006/relationships/image" Target="../media/image32.png"/><Relationship Id="rId31" Type="http://schemas.openxmlformats.org/officeDocument/2006/relationships/image" Target="../media/image44.emf"/><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jpeg"/><Relationship Id="rId35" Type="http://schemas.openxmlformats.org/officeDocument/2006/relationships/image" Target="../media/image48.png"/><Relationship Id="rId8"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hyperlink" Target="https://icicle.osu.edu/cyberinfrastructure/software" TargetMode="Externa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panda@cse.ohio-state.edu"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149.165.155.188:2298/" TargetMode="External"/><Relationship Id="rId5" Type="http://schemas.openxmlformats.org/officeDocument/2006/relationships/hyperlink" Target="https://pypi.org/project/SoftwarePilot/" TargetMode="External"/><Relationship Id="rId4" Type="http://schemas.openxmlformats.org/officeDocument/2006/relationships/image" Target="../media/image68.png"/></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Jqf_XexN8F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nowlab.cse.ohio-state.edu/" TargetMode="External"/><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3.png"/><Relationship Id="rId4" Type="http://schemas.openxmlformats.org/officeDocument/2006/relationships/hyperlink" Target="mailto:panda@cse.ohio-stat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con&#10;&#10;Description automatically generated">
            <a:extLst>
              <a:ext uri="{FF2B5EF4-FFF2-40B4-BE49-F238E27FC236}">
                <a16:creationId xmlns:a16="http://schemas.microsoft.com/office/drawing/2014/main" id="{D972B8C9-D5C3-4808-A9E5-6126EC8B2A25}"/>
              </a:ext>
            </a:extLst>
          </p:cNvPr>
          <p:cNvPicPr>
            <a:picLocks noChangeAspect="1"/>
          </p:cNvPicPr>
          <p:nvPr/>
        </p:nvPicPr>
        <p:blipFill rotWithShape="1">
          <a:blip r:embed="rId3"/>
          <a:srcRect l="12158" t="27558" r="13239"/>
          <a:stretch/>
        </p:blipFill>
        <p:spPr>
          <a:xfrm>
            <a:off x="98288" y="109039"/>
            <a:ext cx="677375" cy="811077"/>
          </a:xfrm>
          <a:prstGeom prst="rect">
            <a:avLst/>
          </a:prstGeom>
          <a:ln>
            <a:solidFill>
              <a:schemeClr val="accent6">
                <a:lumMod val="75000"/>
              </a:schemeClr>
            </a:solidFill>
          </a:ln>
        </p:spPr>
      </p:pic>
      <p:pic>
        <p:nvPicPr>
          <p:cNvPr id="1026" name="Picture 2" descr="NSF 4-Color Bitmap Logo">
            <a:extLst>
              <a:ext uri="{FF2B5EF4-FFF2-40B4-BE49-F238E27FC236}">
                <a16:creationId xmlns:a16="http://schemas.microsoft.com/office/drawing/2014/main" id="{10F0321E-AD2D-084C-876D-F6E70E49B9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9670" y="57232"/>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F6F4EF8-519F-4086-98AD-2B02F633879A}"/>
              </a:ext>
            </a:extLst>
          </p:cNvPr>
          <p:cNvSpPr txBox="1"/>
          <p:nvPr/>
        </p:nvSpPr>
        <p:spPr>
          <a:xfrm>
            <a:off x="926479" y="367748"/>
            <a:ext cx="6842235" cy="954107"/>
          </a:xfrm>
          <a:prstGeom prst="rect">
            <a:avLst/>
          </a:prstGeom>
          <a:noFill/>
        </p:spPr>
        <p:txBody>
          <a:bodyPr wrap="square" lIns="91440" tIns="45720" rIns="91440" bIns="45720" rtlCol="0" anchor="t">
            <a:spAutoFit/>
          </a:bodyPr>
          <a:lstStyle/>
          <a:p>
            <a:pPr algn="ctr"/>
            <a:r>
              <a:rPr lang="en-US" sz="2800" dirty="0">
                <a:solidFill>
                  <a:srgbClr val="C00000"/>
                </a:solidFill>
                <a:latin typeface="+mn-lt"/>
              </a:rPr>
              <a:t>Agriculture and Supercomputing:</a:t>
            </a:r>
          </a:p>
          <a:p>
            <a:pPr algn="ctr"/>
            <a:r>
              <a:rPr lang="en-US" sz="2800" dirty="0">
                <a:solidFill>
                  <a:srgbClr val="C00000"/>
                </a:solidFill>
                <a:latin typeface="+mn-lt"/>
              </a:rPr>
              <a:t>Overview of the NSF-AI Institute ICICLE </a:t>
            </a:r>
          </a:p>
        </p:txBody>
      </p:sp>
      <p:grpSp>
        <p:nvGrpSpPr>
          <p:cNvPr id="17" name="Group 16">
            <a:extLst>
              <a:ext uri="{FF2B5EF4-FFF2-40B4-BE49-F238E27FC236}">
                <a16:creationId xmlns:a16="http://schemas.microsoft.com/office/drawing/2014/main" id="{B11C7EDA-B246-4D2F-BEB7-46A58B72A147}"/>
              </a:ext>
            </a:extLst>
          </p:cNvPr>
          <p:cNvGrpSpPr/>
          <p:nvPr/>
        </p:nvGrpSpPr>
        <p:grpSpPr>
          <a:xfrm>
            <a:off x="98288" y="888229"/>
            <a:ext cx="809139" cy="323166"/>
            <a:chOff x="1090467" y="3117883"/>
            <a:chExt cx="1150154" cy="400479"/>
          </a:xfrm>
        </p:grpSpPr>
        <p:pic>
          <p:nvPicPr>
            <p:cNvPr id="18" name="Picture 17">
              <a:extLst>
                <a:ext uri="{FF2B5EF4-FFF2-40B4-BE49-F238E27FC236}">
                  <a16:creationId xmlns:a16="http://schemas.microsoft.com/office/drawing/2014/main" id="{B1E27E63-CB23-4550-8B28-B713E11767E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90467" y="3225725"/>
              <a:ext cx="242232" cy="203185"/>
            </a:xfrm>
            <a:prstGeom prst="rect">
              <a:avLst/>
            </a:prstGeom>
          </p:spPr>
        </p:pic>
        <p:sp>
          <p:nvSpPr>
            <p:cNvPr id="19" name="Rectangle 18">
              <a:extLst>
                <a:ext uri="{FF2B5EF4-FFF2-40B4-BE49-F238E27FC236}">
                  <a16:creationId xmlns:a16="http://schemas.microsoft.com/office/drawing/2014/main" id="{3DE4B5EF-19D7-41C9-B387-ABB7186F63DA}"/>
                </a:ext>
              </a:extLst>
            </p:cNvPr>
            <p:cNvSpPr/>
            <p:nvPr/>
          </p:nvSpPr>
          <p:spPr>
            <a:xfrm>
              <a:off x="1332697" y="3117883"/>
              <a:ext cx="885848" cy="266986"/>
            </a:xfrm>
            <a:prstGeom prst="rect">
              <a:avLst/>
            </a:prstGeom>
          </p:spPr>
          <p:txBody>
            <a:bodyPr wrap="square">
              <a:spAutoFit/>
            </a:bodyPr>
            <a:lstStyle/>
            <a:p>
              <a:r>
                <a:rPr lang="en-US" sz="800" i="1" dirty="0">
                  <a:solidFill>
                    <a:srgbClr val="0070C0"/>
                  </a:solidFill>
                  <a:latin typeface="+mn-lt"/>
                </a:rPr>
                <a:t>Follow us</a:t>
              </a:r>
            </a:p>
          </p:txBody>
        </p:sp>
        <p:sp>
          <p:nvSpPr>
            <p:cNvPr id="20" name="Rectangle 19">
              <a:extLst>
                <a:ext uri="{FF2B5EF4-FFF2-40B4-BE49-F238E27FC236}">
                  <a16:creationId xmlns:a16="http://schemas.microsoft.com/office/drawing/2014/main" id="{368AD9BC-F35E-4662-860A-9F9B6BDDB2B9}"/>
                </a:ext>
              </a:extLst>
            </p:cNvPr>
            <p:cNvSpPr/>
            <p:nvPr/>
          </p:nvSpPr>
          <p:spPr>
            <a:xfrm>
              <a:off x="1310621" y="3251376"/>
              <a:ext cx="930000" cy="266986"/>
            </a:xfrm>
            <a:prstGeom prst="rect">
              <a:avLst/>
            </a:prstGeom>
          </p:spPr>
          <p:txBody>
            <a:bodyPr wrap="square">
              <a:spAutoFit/>
            </a:bodyPr>
            <a:lstStyle/>
            <a:p>
              <a:r>
                <a:rPr lang="en-US" sz="800" dirty="0">
                  <a:latin typeface="+mn-lt"/>
                </a:rPr>
                <a:t>@icicleai </a:t>
              </a:r>
            </a:p>
          </p:txBody>
        </p:sp>
      </p:grpSp>
      <p:sp>
        <p:nvSpPr>
          <p:cNvPr id="13" name="TextBox 12">
            <a:extLst>
              <a:ext uri="{FF2B5EF4-FFF2-40B4-BE49-F238E27FC236}">
                <a16:creationId xmlns:a16="http://schemas.microsoft.com/office/drawing/2014/main" id="{8F4E2D96-CCF7-442C-86D5-8B06CF8EA3E1}"/>
              </a:ext>
            </a:extLst>
          </p:cNvPr>
          <p:cNvSpPr txBox="1"/>
          <p:nvPr/>
        </p:nvSpPr>
        <p:spPr>
          <a:xfrm>
            <a:off x="1302895" y="2734065"/>
            <a:ext cx="6318821" cy="584775"/>
          </a:xfrm>
          <a:prstGeom prst="rect">
            <a:avLst/>
          </a:prstGeom>
          <a:noFill/>
        </p:spPr>
        <p:txBody>
          <a:bodyPr wrap="square" rtlCol="0">
            <a:spAutoFit/>
          </a:bodyPr>
          <a:lstStyle/>
          <a:p>
            <a:pPr algn="ctr"/>
            <a:endParaRPr lang="en-US" sz="3200" dirty="0">
              <a:solidFill>
                <a:schemeClr val="bg2"/>
              </a:solidFill>
              <a:latin typeface="+mn-lt"/>
            </a:endParaRPr>
          </a:p>
        </p:txBody>
      </p:sp>
      <p:sp>
        <p:nvSpPr>
          <p:cNvPr id="15" name="TextBox 14">
            <a:extLst>
              <a:ext uri="{FF2B5EF4-FFF2-40B4-BE49-F238E27FC236}">
                <a16:creationId xmlns:a16="http://schemas.microsoft.com/office/drawing/2014/main" id="{58B53C17-1C09-420C-A9AB-83A2389A1926}"/>
              </a:ext>
            </a:extLst>
          </p:cNvPr>
          <p:cNvSpPr txBox="1"/>
          <p:nvPr/>
        </p:nvSpPr>
        <p:spPr bwMode="auto">
          <a:xfrm>
            <a:off x="98288" y="2340917"/>
            <a:ext cx="2168307" cy="461665"/>
          </a:xfrm>
          <a:prstGeom prst="rect">
            <a:avLst/>
          </a:prstGeom>
          <a:noFill/>
          <a:ln w="12700" cap="sq">
            <a:noFill/>
            <a:miter lim="800000"/>
            <a:headEnd type="none" w="sm" len="sm"/>
            <a:tailEnd type="none" w="sm" len="sm"/>
          </a:ln>
        </p:spPr>
        <p:txBody>
          <a:bodyPr wrap="square" lIns="91440" tIns="45720" rIns="91440" bIns="45720" anchor="t">
            <a:spAutoFit/>
          </a:bodyPr>
          <a:lstStyle/>
          <a:p>
            <a:pPr algn="ctr"/>
            <a:r>
              <a:rPr lang="en-US" sz="2400" dirty="0">
                <a:latin typeface="+mn-lt"/>
                <a:hlinkClick r:id="rId6"/>
              </a:rPr>
              <a:t>http://icicle.ai</a:t>
            </a:r>
            <a:endParaRPr lang="en-US" sz="2400" dirty="0">
              <a:latin typeface="+mn-lt"/>
              <a:cs typeface="Calibri"/>
            </a:endParaRPr>
          </a:p>
        </p:txBody>
      </p:sp>
      <p:sp>
        <p:nvSpPr>
          <p:cNvPr id="21" name="TextBox 20">
            <a:extLst>
              <a:ext uri="{FF2B5EF4-FFF2-40B4-BE49-F238E27FC236}">
                <a16:creationId xmlns:a16="http://schemas.microsoft.com/office/drawing/2014/main" id="{8E08FEBC-1464-4C69-A1DC-9E2D114E8B12}"/>
              </a:ext>
            </a:extLst>
          </p:cNvPr>
          <p:cNvSpPr txBox="1"/>
          <p:nvPr/>
        </p:nvSpPr>
        <p:spPr>
          <a:xfrm>
            <a:off x="5330379" y="3500197"/>
            <a:ext cx="4117954" cy="523220"/>
          </a:xfrm>
          <a:prstGeom prst="rect">
            <a:avLst/>
          </a:prstGeom>
          <a:noFill/>
        </p:spPr>
        <p:txBody>
          <a:bodyPr wrap="square" rtlCol="0">
            <a:spAutoFit/>
          </a:bodyPr>
          <a:lstStyle/>
          <a:p>
            <a:pPr algn="ctr"/>
            <a:endParaRPr lang="en-US" sz="2800" dirty="0">
              <a:solidFill>
                <a:schemeClr val="bg2"/>
              </a:solidFill>
              <a:latin typeface="+mn-lt"/>
            </a:endParaRPr>
          </a:p>
        </p:txBody>
      </p:sp>
      <p:pic>
        <p:nvPicPr>
          <p:cNvPr id="3" name="Picture 2" descr="A qr code with black squares&#10;&#10;Description automatically generated">
            <a:extLst>
              <a:ext uri="{FF2B5EF4-FFF2-40B4-BE49-F238E27FC236}">
                <a16:creationId xmlns:a16="http://schemas.microsoft.com/office/drawing/2014/main" id="{D6D6146C-0E02-4F13-9A43-4D797EB83A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14149" y="1939126"/>
            <a:ext cx="1589878" cy="1589878"/>
          </a:xfrm>
          <a:prstGeom prst="rect">
            <a:avLst/>
          </a:prstGeom>
        </p:spPr>
      </p:pic>
      <p:sp>
        <p:nvSpPr>
          <p:cNvPr id="2" name="Rectangle 5">
            <a:extLst>
              <a:ext uri="{FF2B5EF4-FFF2-40B4-BE49-F238E27FC236}">
                <a16:creationId xmlns:a16="http://schemas.microsoft.com/office/drawing/2014/main" id="{DDC50F37-74B5-0AD3-2AB7-FF95AF5F1DCD}"/>
              </a:ext>
            </a:extLst>
          </p:cNvPr>
          <p:cNvSpPr>
            <a:spLocks noChangeArrowheads="1"/>
          </p:cNvSpPr>
          <p:nvPr/>
        </p:nvSpPr>
        <p:spPr bwMode="auto">
          <a:xfrm>
            <a:off x="392453" y="1643303"/>
            <a:ext cx="7910286" cy="887201"/>
          </a:xfrm>
          <a:prstGeom prst="rect">
            <a:avLst/>
          </a:prstGeom>
          <a:noFill/>
          <a:ln w="9525">
            <a:noFill/>
            <a:miter lim="800000"/>
            <a:headEnd/>
            <a:tailEnd/>
          </a:ln>
        </p:spPr>
        <p:txBody>
          <a:bodyPr lIns="92075" tIns="46038" rIns="92075" bIns="46038"/>
          <a:lstStyle/>
          <a:p>
            <a:pPr algn="ctr" eaLnBrk="0" hangingPunct="0">
              <a:spcBef>
                <a:spcPct val="20000"/>
              </a:spcBef>
            </a:pPr>
            <a:r>
              <a:rPr lang="en-US" sz="2000" dirty="0">
                <a:solidFill>
                  <a:schemeClr val="bg1">
                    <a:lumMod val="60000"/>
                    <a:lumOff val="40000"/>
                  </a:schemeClr>
                </a:solidFill>
                <a:latin typeface="+mj-lt"/>
              </a:rPr>
              <a:t>BoF Presentation@ISC’25 </a:t>
            </a:r>
          </a:p>
          <a:p>
            <a:pPr algn="ctr" eaLnBrk="0" hangingPunct="0">
              <a:spcBef>
                <a:spcPct val="20000"/>
              </a:spcBef>
            </a:pPr>
            <a:r>
              <a:rPr kumimoji="1" lang="en-US" sz="2000" dirty="0">
                <a:solidFill>
                  <a:srgbClr val="000000"/>
                </a:solidFill>
                <a:latin typeface="Calibri" pitchFamily="34" charset="0"/>
                <a:cs typeface="Calibri" pitchFamily="34" charset="0"/>
              </a:rPr>
              <a:t>by</a:t>
            </a:r>
          </a:p>
        </p:txBody>
      </p:sp>
      <p:sp>
        <p:nvSpPr>
          <p:cNvPr id="6" name="Subtitle 6">
            <a:extLst>
              <a:ext uri="{FF2B5EF4-FFF2-40B4-BE49-F238E27FC236}">
                <a16:creationId xmlns:a16="http://schemas.microsoft.com/office/drawing/2014/main" id="{1A954081-3CF4-E88A-CFD1-C2DB3BC7D818}"/>
              </a:ext>
            </a:extLst>
          </p:cNvPr>
          <p:cNvSpPr txBox="1">
            <a:spLocks/>
          </p:cNvSpPr>
          <p:nvPr/>
        </p:nvSpPr>
        <p:spPr bwMode="auto">
          <a:xfrm>
            <a:off x="2117628" y="2932073"/>
            <a:ext cx="4459937" cy="1395888"/>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0" indent="0" algn="ctr" rtl="0" eaLnBrk="0" fontAlgn="base" hangingPunct="0">
              <a:lnSpc>
                <a:spcPct val="120000"/>
              </a:lnSpc>
              <a:spcBef>
                <a:spcPct val="20000"/>
              </a:spcBef>
              <a:spcAft>
                <a:spcPct val="0"/>
              </a:spcAft>
              <a:buNone/>
              <a:defRPr kumimoji="1" lang="en-US" sz="1800">
                <a:solidFill>
                  <a:schemeClr val="tx1">
                    <a:tint val="75000"/>
                  </a:schemeClr>
                </a:solidFill>
                <a:latin typeface="Calibri" pitchFamily="34" charset="0"/>
                <a:ea typeface="+mn-ea"/>
                <a:cs typeface="Calibri" pitchFamily="34" charset="0"/>
              </a:defRPr>
            </a:lvl1pPr>
            <a:lvl2pPr marL="342900" indent="0" algn="ctr" rtl="0" eaLnBrk="0" fontAlgn="base" hangingPunct="0">
              <a:lnSpc>
                <a:spcPct val="120000"/>
              </a:lnSpc>
              <a:spcBef>
                <a:spcPct val="20000"/>
              </a:spcBef>
              <a:spcAft>
                <a:spcPct val="0"/>
              </a:spcAft>
              <a:buNone/>
              <a:defRPr kumimoji="1" sz="1600">
                <a:solidFill>
                  <a:schemeClr val="tx1">
                    <a:tint val="75000"/>
                  </a:schemeClr>
                </a:solidFill>
                <a:latin typeface="Calibri" pitchFamily="34" charset="0"/>
                <a:cs typeface="Calibri" pitchFamily="34" charset="0"/>
              </a:defRPr>
            </a:lvl2pPr>
            <a:lvl3pPr marL="685800" indent="0" algn="ctr" rtl="0" eaLnBrk="0" fontAlgn="base" hangingPunct="0">
              <a:lnSpc>
                <a:spcPct val="120000"/>
              </a:lnSpc>
              <a:spcBef>
                <a:spcPct val="20000"/>
              </a:spcBef>
              <a:spcAft>
                <a:spcPct val="0"/>
              </a:spcAft>
              <a:buNone/>
              <a:defRPr kumimoji="1" sz="1400">
                <a:solidFill>
                  <a:schemeClr val="tx1">
                    <a:tint val="75000"/>
                  </a:schemeClr>
                </a:solidFill>
                <a:latin typeface="Calibri" pitchFamily="34" charset="0"/>
                <a:cs typeface="Calibri" pitchFamily="34" charset="0"/>
              </a:defRPr>
            </a:lvl3pPr>
            <a:lvl4pPr marL="1028700" indent="0" algn="ctr" rtl="0" eaLnBrk="0" fontAlgn="base" hangingPunct="0">
              <a:lnSpc>
                <a:spcPct val="120000"/>
              </a:lnSpc>
              <a:spcBef>
                <a:spcPct val="20000"/>
              </a:spcBef>
              <a:spcAft>
                <a:spcPct val="0"/>
              </a:spcAft>
              <a:buNone/>
              <a:defRPr kumimoji="1" sz="1400">
                <a:solidFill>
                  <a:schemeClr val="tx1">
                    <a:tint val="75000"/>
                  </a:schemeClr>
                </a:solidFill>
                <a:latin typeface="Calibri" pitchFamily="34" charset="0"/>
                <a:cs typeface="Calibri" pitchFamily="34" charset="0"/>
              </a:defRPr>
            </a:lvl4pPr>
            <a:lvl5pPr marL="1371600" indent="0" algn="ctr" rtl="0" eaLnBrk="0" fontAlgn="base" hangingPunct="0">
              <a:lnSpc>
                <a:spcPct val="120000"/>
              </a:lnSpc>
              <a:spcBef>
                <a:spcPct val="20000"/>
              </a:spcBef>
              <a:spcAft>
                <a:spcPct val="0"/>
              </a:spcAft>
              <a:buNone/>
              <a:defRPr kumimoji="1" sz="1400">
                <a:solidFill>
                  <a:schemeClr val="tx1">
                    <a:tint val="75000"/>
                  </a:schemeClr>
                </a:solidFill>
                <a:latin typeface="Calibri" pitchFamily="34" charset="0"/>
                <a:cs typeface="Calibri" pitchFamily="34" charset="0"/>
              </a:defRPr>
            </a:lvl5pPr>
            <a:lvl6pPr marL="1714500" indent="0" algn="ctr" rtl="0" eaLnBrk="0" fontAlgn="base" hangingPunct="0">
              <a:spcBef>
                <a:spcPct val="20000"/>
              </a:spcBef>
              <a:spcAft>
                <a:spcPct val="0"/>
              </a:spcAft>
              <a:buNone/>
              <a:defRPr kumimoji="1" sz="1600">
                <a:solidFill>
                  <a:schemeClr val="tx1">
                    <a:tint val="75000"/>
                  </a:schemeClr>
                </a:solidFill>
                <a:latin typeface="+mn-lt"/>
              </a:defRPr>
            </a:lvl6pPr>
            <a:lvl7pPr marL="2057400" indent="0" algn="ctr" rtl="0" eaLnBrk="0" fontAlgn="base" hangingPunct="0">
              <a:spcBef>
                <a:spcPct val="20000"/>
              </a:spcBef>
              <a:spcAft>
                <a:spcPct val="0"/>
              </a:spcAft>
              <a:buNone/>
              <a:defRPr kumimoji="1" sz="1600">
                <a:solidFill>
                  <a:schemeClr val="tx1">
                    <a:tint val="75000"/>
                  </a:schemeClr>
                </a:solidFill>
                <a:latin typeface="+mn-lt"/>
              </a:defRPr>
            </a:lvl7pPr>
            <a:lvl8pPr marL="2400300" indent="0" algn="ctr" rtl="0" eaLnBrk="0" fontAlgn="base" hangingPunct="0">
              <a:spcBef>
                <a:spcPct val="20000"/>
              </a:spcBef>
              <a:spcAft>
                <a:spcPct val="0"/>
              </a:spcAft>
              <a:buNone/>
              <a:defRPr kumimoji="1" sz="1600">
                <a:solidFill>
                  <a:schemeClr val="tx1">
                    <a:tint val="75000"/>
                  </a:schemeClr>
                </a:solidFill>
                <a:latin typeface="+mn-lt"/>
              </a:defRPr>
            </a:lvl8pPr>
            <a:lvl9pPr marL="2743200" indent="0" algn="ctr" rtl="0" eaLnBrk="0" fontAlgn="base" hangingPunct="0">
              <a:spcBef>
                <a:spcPct val="20000"/>
              </a:spcBef>
              <a:spcAft>
                <a:spcPct val="0"/>
              </a:spcAft>
              <a:buNone/>
              <a:defRPr kumimoji="1" sz="1600">
                <a:solidFill>
                  <a:schemeClr val="tx1">
                    <a:tint val="75000"/>
                  </a:schemeClr>
                </a:solidFill>
                <a:latin typeface="+mn-lt"/>
              </a:defRPr>
            </a:lvl9pPr>
          </a:lstStyle>
          <a:p>
            <a:pPr>
              <a:lnSpc>
                <a:spcPct val="80000"/>
              </a:lnSpc>
              <a:spcBef>
                <a:spcPts val="1333"/>
              </a:spcBef>
            </a:pPr>
            <a:r>
              <a:rPr lang="en-US" kern="0" dirty="0">
                <a:solidFill>
                  <a:schemeClr val="tx1"/>
                </a:solidFill>
              </a:rPr>
              <a:t>Dhabaleswar K. (DK) Panda</a:t>
            </a:r>
          </a:p>
          <a:p>
            <a:pPr>
              <a:lnSpc>
                <a:spcPct val="80000"/>
              </a:lnSpc>
              <a:spcBef>
                <a:spcPts val="1333"/>
              </a:spcBef>
            </a:pPr>
            <a:r>
              <a:rPr lang="en-US" b="0" kern="0" dirty="0">
                <a:solidFill>
                  <a:schemeClr val="tx1"/>
                </a:solidFill>
              </a:rPr>
              <a:t>The Ohio State University</a:t>
            </a:r>
          </a:p>
          <a:p>
            <a:pPr>
              <a:lnSpc>
                <a:spcPct val="80000"/>
              </a:lnSpc>
              <a:spcBef>
                <a:spcPts val="1333"/>
              </a:spcBef>
            </a:pPr>
            <a:r>
              <a:rPr lang="en-US" b="0" kern="0" dirty="0">
                <a:solidFill>
                  <a:schemeClr val="tx1"/>
                </a:solidFill>
              </a:rPr>
              <a:t>E-mail: </a:t>
            </a:r>
            <a:r>
              <a:rPr lang="en-US" b="0" kern="0" dirty="0">
                <a:solidFill>
                  <a:schemeClr val="tx1"/>
                </a:solidFill>
                <a:hlinkClick r:id="rId8"/>
              </a:rPr>
              <a:t>panda@cse.ohio-state.edu</a:t>
            </a:r>
            <a:r>
              <a:rPr lang="en-US" b="0" kern="0" dirty="0">
                <a:solidFill>
                  <a:schemeClr val="tx1"/>
                </a:solidFill>
              </a:rPr>
              <a:t> </a:t>
            </a:r>
          </a:p>
          <a:p>
            <a:pPr>
              <a:lnSpc>
                <a:spcPct val="80000"/>
              </a:lnSpc>
              <a:spcBef>
                <a:spcPts val="1333"/>
              </a:spcBef>
            </a:pPr>
            <a:r>
              <a:rPr lang="en-US" b="0" kern="0" dirty="0">
                <a:solidFill>
                  <a:schemeClr val="tx1"/>
                </a:solidFill>
                <a:hlinkClick r:id="rId9">
                  <a:extLst>
                    <a:ext uri="{A12FA001-AC4F-418D-AE19-62706E023703}">
                      <ahyp:hlinkClr xmlns:ahyp="http://schemas.microsoft.com/office/drawing/2018/hyperlinkcolor" val="tx"/>
                    </a:ext>
                  </a:extLst>
                </a:hlinkClick>
              </a:rPr>
              <a:t>http://www.cse.ohio-state.edu/~panda</a:t>
            </a:r>
            <a:r>
              <a:rPr lang="en-US" b="0" kern="0" dirty="0">
                <a:solidFill>
                  <a:schemeClr val="tx1"/>
                </a:solidFill>
              </a:rPr>
              <a:t> </a:t>
            </a:r>
          </a:p>
        </p:txBody>
      </p:sp>
    </p:spTree>
    <p:extLst>
      <p:ext uri="{BB962C8B-B14F-4D97-AF65-F5344CB8AC3E}">
        <p14:creationId xmlns:p14="http://schemas.microsoft.com/office/powerpoint/2010/main" val="3174617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1892" y="515483"/>
            <a:ext cx="7867996" cy="4248618"/>
          </a:xfrm>
        </p:spPr>
        <p:txBody>
          <a:bodyPr/>
          <a:lstStyle/>
          <a:p>
            <a:pPr marL="0" indent="0" algn="ctr">
              <a:buNone/>
            </a:pPr>
            <a:r>
              <a:rPr lang="en-US" sz="2800" b="1" dirty="0">
                <a:latin typeface="Calibri"/>
                <a:cs typeface="Calibri"/>
              </a:rPr>
              <a:t>Computing</a:t>
            </a:r>
            <a:r>
              <a:rPr lang="en-US" sz="2800" dirty="0">
                <a:latin typeface="Calibri"/>
                <a:cs typeface="Calibri"/>
              </a:rPr>
              <a:t> has been evolving over the last three decades with multiple </a:t>
            </a:r>
            <a:r>
              <a:rPr lang="en-US" sz="2800" b="1" dirty="0">
                <a:latin typeface="Calibri"/>
                <a:cs typeface="Calibri"/>
              </a:rPr>
              <a:t>phases:</a:t>
            </a:r>
            <a:endParaRPr lang="en-US" dirty="0"/>
          </a:p>
          <a:p>
            <a:pPr marL="0" indent="0" algn="ctr">
              <a:buNone/>
            </a:pPr>
            <a:endParaRPr lang="en-US" sz="2800" b="1" dirty="0"/>
          </a:p>
        </p:txBody>
      </p:sp>
      <p:sp>
        <p:nvSpPr>
          <p:cNvPr id="3" name="Content Placeholder 1">
            <a:extLst>
              <a:ext uri="{FF2B5EF4-FFF2-40B4-BE49-F238E27FC236}">
                <a16:creationId xmlns:a16="http://schemas.microsoft.com/office/drawing/2014/main" id="{E2E1F80A-D64A-DC98-6FD5-CBD99F49E677}"/>
              </a:ext>
            </a:extLst>
          </p:cNvPr>
          <p:cNvSpPr>
            <a:spLocks noGrp="1"/>
          </p:cNvSpPr>
          <p:nvPr/>
        </p:nvSpPr>
        <p:spPr bwMode="auto">
          <a:xfrm>
            <a:off x="122613" y="1466039"/>
            <a:ext cx="8880763" cy="3290442"/>
          </a:xfrm>
          <a:prstGeom prst="rect">
            <a:avLst/>
          </a:prstGeom>
          <a:noFill/>
          <a:ln w="9525">
            <a:noFill/>
            <a:miter lim="800000"/>
            <a:headEnd/>
            <a:tailEnd/>
          </a:ln>
        </p:spPr>
        <p:txBody>
          <a:bodyPr vert="horz" wrap="square" lIns="92071" tIns="46036" rIns="92071" bIns="46036" numCol="1" anchor="t" anchorCtr="0" compatLnSpc="1">
            <a:prstTxWarp prst="textNoShape">
              <a:avLst/>
            </a:prstTxWarp>
          </a:bodyPr>
          <a:lstStyle>
            <a:lvl1pPr marL="342884" indent="-342884"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13" indent="-285736"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2944" indent="-228588"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120" indent="-228588"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297" indent="-228588"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474" indent="-228588" algn="l" rtl="0" eaLnBrk="0" fontAlgn="base" hangingPunct="0">
              <a:spcBef>
                <a:spcPct val="20000"/>
              </a:spcBef>
              <a:spcAft>
                <a:spcPct val="0"/>
              </a:spcAft>
              <a:buChar char="•"/>
              <a:defRPr kumimoji="1" sz="1600">
                <a:solidFill>
                  <a:schemeClr val="tx1"/>
                </a:solidFill>
                <a:latin typeface="+mn-lt"/>
              </a:defRPr>
            </a:lvl6pPr>
            <a:lvl7pPr marL="2971652" indent="-228588" algn="l" rtl="0" eaLnBrk="0" fontAlgn="base" hangingPunct="0">
              <a:spcBef>
                <a:spcPct val="20000"/>
              </a:spcBef>
              <a:spcAft>
                <a:spcPct val="0"/>
              </a:spcAft>
              <a:buChar char="•"/>
              <a:defRPr kumimoji="1" sz="1600">
                <a:solidFill>
                  <a:schemeClr val="tx1"/>
                </a:solidFill>
                <a:latin typeface="+mn-lt"/>
              </a:defRPr>
            </a:lvl7pPr>
            <a:lvl8pPr marL="3428829" indent="-228588" algn="l" rtl="0" eaLnBrk="0" fontAlgn="base" hangingPunct="0">
              <a:spcBef>
                <a:spcPct val="20000"/>
              </a:spcBef>
              <a:spcAft>
                <a:spcPct val="0"/>
              </a:spcAft>
              <a:buChar char="•"/>
              <a:defRPr kumimoji="1" sz="1600">
                <a:solidFill>
                  <a:schemeClr val="tx1"/>
                </a:solidFill>
                <a:latin typeface="+mn-lt"/>
              </a:defRPr>
            </a:lvl8pPr>
            <a:lvl9pPr marL="3886006" indent="-228588" algn="l" rtl="0" eaLnBrk="0" fontAlgn="base" hangingPunct="0">
              <a:spcBef>
                <a:spcPct val="20000"/>
              </a:spcBef>
              <a:spcAft>
                <a:spcPct val="0"/>
              </a:spcAft>
              <a:buChar char="•"/>
              <a:defRPr kumimoji="1" sz="1600">
                <a:solidFill>
                  <a:schemeClr val="tx1"/>
                </a:solidFill>
                <a:latin typeface="+mn-lt"/>
              </a:defRPr>
            </a:lvl9pPr>
          </a:lstStyle>
          <a:p>
            <a:pPr marL="0" indent="0">
              <a:buNone/>
            </a:pPr>
            <a:endParaRPr lang="en-US" sz="2800" dirty="0"/>
          </a:p>
          <a:p>
            <a:pPr marL="342265" indent="-342265">
              <a:buFont typeface="Arial" panose="020B0604020202020204" pitchFamily="34" charset="0"/>
              <a:buChar char="•"/>
            </a:pPr>
            <a:r>
              <a:rPr lang="en-US" sz="2800" b="1" dirty="0">
                <a:latin typeface="Calibri"/>
                <a:cs typeface="Calibri"/>
              </a:rPr>
              <a:t>Phase 1 (1975-): </a:t>
            </a:r>
            <a:r>
              <a:rPr lang="en-US" sz="2400" b="1" dirty="0">
                <a:latin typeface="Calibri"/>
                <a:cs typeface="Calibri"/>
              </a:rPr>
              <a:t>Scientific Computing/HPC</a:t>
            </a:r>
          </a:p>
          <a:p>
            <a:pPr marL="342265" indent="-342265">
              <a:buFont typeface="Arial" panose="020B0604020202020204" pitchFamily="34" charset="0"/>
              <a:buChar char="•"/>
            </a:pPr>
            <a:r>
              <a:rPr lang="en-US" sz="2800" b="1" dirty="0">
                <a:latin typeface="Calibri"/>
                <a:cs typeface="Calibri"/>
              </a:rPr>
              <a:t>Phase 2 (2000-): </a:t>
            </a:r>
            <a:r>
              <a:rPr lang="en-US" sz="2400" b="1" dirty="0">
                <a:latin typeface="Calibri"/>
                <a:cs typeface="Calibri"/>
              </a:rPr>
              <a:t>HPC + Big Data Analytics</a:t>
            </a:r>
          </a:p>
          <a:p>
            <a:pPr marL="342265" indent="-342265">
              <a:buFont typeface="Arial" panose="020B0604020202020204" pitchFamily="34" charset="0"/>
              <a:buChar char="•"/>
            </a:pPr>
            <a:r>
              <a:rPr lang="en-US" sz="2800" b="1" dirty="0">
                <a:latin typeface="Calibri"/>
                <a:cs typeface="Calibri"/>
              </a:rPr>
              <a:t>Phase 3: (2010-): </a:t>
            </a:r>
            <a:r>
              <a:rPr lang="en-US" sz="2400" b="1" dirty="0">
                <a:latin typeface="Calibri"/>
                <a:cs typeface="Calibri"/>
              </a:rPr>
              <a:t>HPC + AI (Machine Learning/</a:t>
            </a:r>
            <a:r>
              <a:rPr lang="en-US" sz="2400" dirty="0">
                <a:latin typeface="Calibri"/>
                <a:cs typeface="Calibri"/>
              </a:rPr>
              <a:t>Deep Learning</a:t>
            </a:r>
            <a:r>
              <a:rPr lang="en-US" sz="2400" b="1" dirty="0">
                <a:latin typeface="Calibri"/>
                <a:cs typeface="Calibri"/>
              </a:rPr>
              <a:t>)</a:t>
            </a:r>
          </a:p>
          <a:p>
            <a:pPr marL="0" indent="0" algn="ctr">
              <a:buNone/>
            </a:pPr>
            <a:endParaRPr lang="en-US" sz="2800" b="1" dirty="0"/>
          </a:p>
        </p:txBody>
      </p:sp>
    </p:spTree>
    <p:extLst>
      <p:ext uri="{BB962C8B-B14F-4D97-AF65-F5344CB8AC3E}">
        <p14:creationId xmlns:p14="http://schemas.microsoft.com/office/powerpoint/2010/main" val="3271402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A5D7D1AA-51AC-417A-B83A-2F865C763E38}"/>
              </a:ext>
            </a:extLst>
          </p:cNvPr>
          <p:cNvGrpSpPr/>
          <p:nvPr/>
        </p:nvGrpSpPr>
        <p:grpSpPr>
          <a:xfrm>
            <a:off x="5471081" y="2072268"/>
            <a:ext cx="1219781" cy="909274"/>
            <a:chOff x="5441515" y="2070191"/>
            <a:chExt cx="1243396" cy="926878"/>
          </a:xfrm>
        </p:grpSpPr>
        <p:pic>
          <p:nvPicPr>
            <p:cNvPr id="61" name="Picture 8" descr="Hybridcloud - Hybrid Cloud, HD Png Download , Transparent Png Image -  PNGitem">
              <a:extLst>
                <a:ext uri="{FF2B5EF4-FFF2-40B4-BE49-F238E27FC236}">
                  <a16:creationId xmlns:a16="http://schemas.microsoft.com/office/drawing/2014/main" id="{DD8C0585-3638-4490-B18A-E604D2C41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515" y="2070191"/>
              <a:ext cx="1243396" cy="758168"/>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E1BD8840-895A-41AF-A5AD-CA95E8CE922A}"/>
                </a:ext>
              </a:extLst>
            </p:cNvPr>
            <p:cNvSpPr txBox="1"/>
            <p:nvPr/>
          </p:nvSpPr>
          <p:spPr>
            <a:xfrm>
              <a:off x="5492892" y="2714707"/>
              <a:ext cx="1169804" cy="282362"/>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Clouds</a:t>
              </a:r>
            </a:p>
          </p:txBody>
        </p:sp>
      </p:grpSp>
      <p:grpSp>
        <p:nvGrpSpPr>
          <p:cNvPr id="70" name="Group 69">
            <a:extLst>
              <a:ext uri="{FF2B5EF4-FFF2-40B4-BE49-F238E27FC236}">
                <a16:creationId xmlns:a16="http://schemas.microsoft.com/office/drawing/2014/main" id="{20381B45-28D1-46E9-ACA4-8B8AA65BCFCB}"/>
              </a:ext>
            </a:extLst>
          </p:cNvPr>
          <p:cNvGrpSpPr/>
          <p:nvPr/>
        </p:nvGrpSpPr>
        <p:grpSpPr>
          <a:xfrm>
            <a:off x="6338012" y="2758893"/>
            <a:ext cx="1147587" cy="1131080"/>
            <a:chOff x="6340459" y="2709272"/>
            <a:chExt cx="1169804" cy="1152976"/>
          </a:xfrm>
        </p:grpSpPr>
        <p:pic>
          <p:nvPicPr>
            <p:cNvPr id="71" name="Picture 70" descr="Diagram&#10;&#10;Description automatically generated">
              <a:extLst>
                <a:ext uri="{FF2B5EF4-FFF2-40B4-BE49-F238E27FC236}">
                  <a16:creationId xmlns:a16="http://schemas.microsoft.com/office/drawing/2014/main" id="{3D49A2D6-3D58-47CB-83E1-844F8BAF6969}"/>
                </a:ext>
              </a:extLst>
            </p:cNvPr>
            <p:cNvPicPr>
              <a:picLocks noChangeAspect="1"/>
            </p:cNvPicPr>
            <p:nvPr/>
          </p:nvPicPr>
          <p:blipFill rotWithShape="1">
            <a:blip r:embed="rId4"/>
            <a:srcRect l="61712" t="67457" r="26025" b="9521"/>
            <a:stretch/>
          </p:blipFill>
          <p:spPr>
            <a:xfrm>
              <a:off x="6548433" y="2709272"/>
              <a:ext cx="753857" cy="746876"/>
            </a:xfrm>
            <a:prstGeom prst="rect">
              <a:avLst/>
            </a:prstGeom>
          </p:spPr>
        </p:pic>
        <p:sp>
          <p:nvSpPr>
            <p:cNvPr id="72" name="TextBox 71">
              <a:extLst>
                <a:ext uri="{FF2B5EF4-FFF2-40B4-BE49-F238E27FC236}">
                  <a16:creationId xmlns:a16="http://schemas.microsoft.com/office/drawing/2014/main" id="{4AC5699B-6E08-47A4-ACB0-116228FDBEB7}"/>
                </a:ext>
              </a:extLst>
            </p:cNvPr>
            <p:cNvSpPr txBox="1"/>
            <p:nvPr/>
          </p:nvSpPr>
          <p:spPr>
            <a:xfrm>
              <a:off x="6340459" y="3391645"/>
              <a:ext cx="1169804" cy="470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HPC Systems &amp; Data Centers</a:t>
              </a:r>
            </a:p>
          </p:txBody>
        </p:sp>
      </p:grpSp>
      <p:grpSp>
        <p:nvGrpSpPr>
          <p:cNvPr id="33" name="Group 32">
            <a:extLst>
              <a:ext uri="{FF2B5EF4-FFF2-40B4-BE49-F238E27FC236}">
                <a16:creationId xmlns:a16="http://schemas.microsoft.com/office/drawing/2014/main" id="{06892782-3F94-47F1-BB44-193696294287}"/>
              </a:ext>
            </a:extLst>
          </p:cNvPr>
          <p:cNvGrpSpPr/>
          <p:nvPr/>
        </p:nvGrpSpPr>
        <p:grpSpPr>
          <a:xfrm>
            <a:off x="1161549" y="1786454"/>
            <a:ext cx="2328514" cy="2230858"/>
            <a:chOff x="1801346" y="2422227"/>
            <a:chExt cx="1174079" cy="1124839"/>
          </a:xfrm>
        </p:grpSpPr>
        <p:pic>
          <p:nvPicPr>
            <p:cNvPr id="34" name="Picture 33" descr="Diagram&#10;&#10;Description automatically generated">
              <a:extLst>
                <a:ext uri="{FF2B5EF4-FFF2-40B4-BE49-F238E27FC236}">
                  <a16:creationId xmlns:a16="http://schemas.microsoft.com/office/drawing/2014/main" id="{EE9B9614-A04C-43F2-8C3E-2A44C9745061}"/>
                </a:ext>
              </a:extLst>
            </p:cNvPr>
            <p:cNvPicPr>
              <a:picLocks noChangeAspect="1"/>
            </p:cNvPicPr>
            <p:nvPr/>
          </p:nvPicPr>
          <p:blipFill rotWithShape="1">
            <a:blip r:embed="rId4"/>
            <a:srcRect l="61712" t="67457" r="26025" b="9521"/>
            <a:stretch/>
          </p:blipFill>
          <p:spPr>
            <a:xfrm>
              <a:off x="2011458" y="2422227"/>
              <a:ext cx="753857" cy="746876"/>
            </a:xfrm>
            <a:prstGeom prst="rect">
              <a:avLst/>
            </a:prstGeom>
          </p:spPr>
        </p:pic>
        <p:sp>
          <p:nvSpPr>
            <p:cNvPr id="35" name="TextBox 34">
              <a:extLst>
                <a:ext uri="{FF2B5EF4-FFF2-40B4-BE49-F238E27FC236}">
                  <a16:creationId xmlns:a16="http://schemas.microsoft.com/office/drawing/2014/main" id="{B212140D-91A3-4E01-AE25-8E8EADD1DE76}"/>
                </a:ext>
              </a:extLst>
            </p:cNvPr>
            <p:cNvSpPr txBox="1"/>
            <p:nvPr/>
          </p:nvSpPr>
          <p:spPr>
            <a:xfrm>
              <a:off x="1801346" y="3128062"/>
              <a:ext cx="1174079" cy="419004"/>
            </a:xfrm>
            <a:prstGeom prst="rect">
              <a:avLst/>
            </a:prstGeom>
            <a:noFill/>
          </p:spPr>
          <p:txBody>
            <a:bodyPr wrap="square" rtlCol="0">
              <a:spAutoFit/>
            </a:bodyPr>
            <a:lstStyle/>
            <a:p>
              <a:pPr algn="ctr" fontAlgn="auto">
                <a:spcBef>
                  <a:spcPts val="0"/>
                </a:spcBef>
                <a:spcAft>
                  <a:spcPts val="0"/>
                </a:spcAft>
              </a:pPr>
              <a:r>
                <a:rPr lang="en-US" sz="2400" b="0" dirty="0">
                  <a:solidFill>
                    <a:srgbClr val="C00000"/>
                  </a:solidFill>
                  <a:latin typeface="Calibri" panose="020F0502020204030204"/>
                </a:rPr>
                <a:t>HPC Systems &amp; Data Centers</a:t>
              </a:r>
            </a:p>
          </p:txBody>
        </p:sp>
      </p:grpSp>
      <p:sp>
        <p:nvSpPr>
          <p:cNvPr id="2" name="Content Placeholder 1"/>
          <p:cNvSpPr>
            <a:spLocks noGrp="1"/>
          </p:cNvSpPr>
          <p:nvPr>
            <p:ph idx="1"/>
          </p:nvPr>
        </p:nvSpPr>
        <p:spPr>
          <a:xfrm>
            <a:off x="609826" y="129370"/>
            <a:ext cx="7867996" cy="581680"/>
          </a:xfrm>
        </p:spPr>
        <p:txBody>
          <a:bodyPr/>
          <a:lstStyle/>
          <a:p>
            <a:pPr marL="0" indent="0" algn="ctr">
              <a:buNone/>
            </a:pPr>
            <a:r>
              <a:rPr lang="en-US" sz="2400" b="1" dirty="0">
                <a:solidFill>
                  <a:srgbClr val="C00000"/>
                </a:solidFill>
                <a:latin typeface="Calibri"/>
                <a:cs typeface="Calibri"/>
              </a:rPr>
              <a:t>Emergence of the Computing Continuum</a:t>
            </a:r>
            <a:endParaRPr lang="en-US" dirty="0">
              <a:latin typeface="Calibri"/>
              <a:cs typeface="Calibri"/>
            </a:endParaRPr>
          </a:p>
        </p:txBody>
      </p:sp>
      <p:grpSp>
        <p:nvGrpSpPr>
          <p:cNvPr id="26" name="Group 25">
            <a:extLst>
              <a:ext uri="{FF2B5EF4-FFF2-40B4-BE49-F238E27FC236}">
                <a16:creationId xmlns:a16="http://schemas.microsoft.com/office/drawing/2014/main" id="{63D81F3E-CE8D-4988-A401-85B8A19A7301}"/>
              </a:ext>
            </a:extLst>
          </p:cNvPr>
          <p:cNvGrpSpPr/>
          <p:nvPr/>
        </p:nvGrpSpPr>
        <p:grpSpPr>
          <a:xfrm>
            <a:off x="444029" y="1047779"/>
            <a:ext cx="3763554" cy="3763554"/>
            <a:chOff x="470179" y="921185"/>
            <a:chExt cx="3836416" cy="3836416"/>
          </a:xfrm>
        </p:grpSpPr>
        <p:sp>
          <p:nvSpPr>
            <p:cNvPr id="27" name="Arrow: Circular 26">
              <a:extLst>
                <a:ext uri="{FF2B5EF4-FFF2-40B4-BE49-F238E27FC236}">
                  <a16:creationId xmlns:a16="http://schemas.microsoft.com/office/drawing/2014/main" id="{0CF9CB9E-2E64-4AA4-B776-86AC82F053D5}"/>
                </a:ext>
              </a:extLst>
            </p:cNvPr>
            <p:cNvSpPr/>
            <p:nvPr/>
          </p:nvSpPr>
          <p:spPr>
            <a:xfrm>
              <a:off x="470179" y="921185"/>
              <a:ext cx="3836416" cy="3836416"/>
            </a:xfrm>
            <a:prstGeom prst="circularArrow">
              <a:avLst>
                <a:gd name="adj1" fmla="val 11864"/>
                <a:gd name="adj2" fmla="val 327528"/>
                <a:gd name="adj3" fmla="val 1261835"/>
                <a:gd name="adj4" fmla="val 16199432"/>
                <a:gd name="adj5" fmla="val 5932"/>
              </a:avLst>
            </a:prstGeom>
            <a:solidFill>
              <a:srgbClr val="4472C4">
                <a:tint val="60000"/>
                <a:hueOff val="0"/>
                <a:satOff val="0"/>
                <a:lumOff val="0"/>
                <a:alphaOff val="0"/>
              </a:srgbClr>
            </a:solidFill>
            <a:ln>
              <a:noFill/>
            </a:ln>
            <a:effectLst/>
          </p:spPr>
          <p:txBody>
            <a:bodyPr/>
            <a:lstStyle/>
            <a:p>
              <a:endParaRPr lang="en-US" dirty="0"/>
            </a:p>
          </p:txBody>
        </p:sp>
        <p:sp>
          <p:nvSpPr>
            <p:cNvPr id="28" name="Arrow: Circular 27">
              <a:extLst>
                <a:ext uri="{FF2B5EF4-FFF2-40B4-BE49-F238E27FC236}">
                  <a16:creationId xmlns:a16="http://schemas.microsoft.com/office/drawing/2014/main" id="{82C9A169-7C79-47EE-A14F-02C3A4DA371C}"/>
                </a:ext>
              </a:extLst>
            </p:cNvPr>
            <p:cNvSpPr/>
            <p:nvPr/>
          </p:nvSpPr>
          <p:spPr>
            <a:xfrm>
              <a:off x="470179" y="921185"/>
              <a:ext cx="3836416" cy="3836416"/>
            </a:xfrm>
            <a:prstGeom prst="circularArrow">
              <a:avLst>
                <a:gd name="adj1" fmla="val 11864"/>
                <a:gd name="adj2" fmla="val 327528"/>
                <a:gd name="adj3" fmla="val 8525784"/>
                <a:gd name="adj4" fmla="val 1800502"/>
                <a:gd name="adj5" fmla="val 5932"/>
              </a:avLst>
            </a:prstGeom>
            <a:solidFill>
              <a:srgbClr val="4472C4">
                <a:tint val="60000"/>
                <a:hueOff val="0"/>
                <a:satOff val="0"/>
                <a:lumOff val="0"/>
                <a:alphaOff val="0"/>
              </a:srgbClr>
            </a:solidFill>
            <a:ln>
              <a:noFill/>
            </a:ln>
            <a:effectLst/>
          </p:spPr>
          <p:txBody>
            <a:bodyPr/>
            <a:lstStyle/>
            <a:p>
              <a:endParaRPr lang="en-US" dirty="0"/>
            </a:p>
          </p:txBody>
        </p:sp>
        <p:sp>
          <p:nvSpPr>
            <p:cNvPr id="29" name="Arrow: Circular 28">
              <a:extLst>
                <a:ext uri="{FF2B5EF4-FFF2-40B4-BE49-F238E27FC236}">
                  <a16:creationId xmlns:a16="http://schemas.microsoft.com/office/drawing/2014/main" id="{8C852F2C-BD4D-40BE-ACF2-E0D6540A2B0E}"/>
                </a:ext>
              </a:extLst>
            </p:cNvPr>
            <p:cNvSpPr/>
            <p:nvPr/>
          </p:nvSpPr>
          <p:spPr>
            <a:xfrm>
              <a:off x="470179" y="921185"/>
              <a:ext cx="3836416" cy="3836416"/>
            </a:xfrm>
            <a:prstGeom prst="circularArrow">
              <a:avLst>
                <a:gd name="adj1" fmla="val 12354"/>
                <a:gd name="adj2" fmla="val 327528"/>
                <a:gd name="adj3" fmla="val 15653875"/>
                <a:gd name="adj4" fmla="val 9000000"/>
                <a:gd name="adj5" fmla="val 6177"/>
              </a:avLst>
            </a:prstGeom>
            <a:solidFill>
              <a:srgbClr val="4472C4">
                <a:tint val="60000"/>
                <a:hueOff val="0"/>
                <a:satOff val="0"/>
                <a:lumOff val="0"/>
                <a:alphaOff val="0"/>
              </a:srgbClr>
            </a:solid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73FBC59-9315-4D7C-A1B7-25B7A558788E}"/>
                </a:ext>
              </a:extLst>
            </p:cNvPr>
            <p:cNvSpPr/>
            <p:nvPr/>
          </p:nvSpPr>
          <p:spPr>
            <a:xfrm rot="17716250">
              <a:off x="402369" y="1611770"/>
              <a:ext cx="2700762" cy="1851551"/>
            </a:xfrm>
            <a:prstGeom prst="rect">
              <a:avLst/>
            </a:prstGeom>
            <a:noFill/>
          </p:spPr>
          <p:txBody>
            <a:bodyPr spcFirstLastPara="1" wrap="none" lIns="91440" tIns="45720" rIns="91440" bIns="45720" numCol="1">
              <a:prstTxWarp prst="textArchUp">
                <a:avLst>
                  <a:gd name="adj" fmla="val 12284730"/>
                </a:avLst>
              </a:prstTxWarp>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Calibri"/>
                </a:rPr>
                <a:t>1. Scientific Computing</a:t>
              </a:r>
            </a:p>
          </p:txBody>
        </p:sp>
        <p:sp>
          <p:nvSpPr>
            <p:cNvPr id="31" name="Rectangle 30">
              <a:extLst>
                <a:ext uri="{FF2B5EF4-FFF2-40B4-BE49-F238E27FC236}">
                  <a16:creationId xmlns:a16="http://schemas.microsoft.com/office/drawing/2014/main" id="{A66960A6-20BE-461A-9946-31C1C3B69C0A}"/>
                </a:ext>
              </a:extLst>
            </p:cNvPr>
            <p:cNvSpPr/>
            <p:nvPr/>
          </p:nvSpPr>
          <p:spPr>
            <a:xfrm rot="3449784">
              <a:off x="1636695" y="1496453"/>
              <a:ext cx="2700762" cy="1851551"/>
            </a:xfrm>
            <a:prstGeom prst="rect">
              <a:avLst/>
            </a:prstGeom>
            <a:noFill/>
          </p:spPr>
          <p:txBody>
            <a:bodyPr spcFirstLastPara="1" wrap="none" lIns="91440" tIns="45720" rIns="91440" bIns="45720" numCol="1">
              <a:prstTxWarp prst="textArchUp">
                <a:avLst>
                  <a:gd name="adj" fmla="val 12284730"/>
                </a:avLst>
              </a:prstTxWarp>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Calibri"/>
                </a:rPr>
                <a:t>2. Big Data &amp; Data Science</a:t>
              </a:r>
            </a:p>
          </p:txBody>
        </p:sp>
        <p:sp>
          <p:nvSpPr>
            <p:cNvPr id="32" name="Rectangle 31">
              <a:extLst>
                <a:ext uri="{FF2B5EF4-FFF2-40B4-BE49-F238E27FC236}">
                  <a16:creationId xmlns:a16="http://schemas.microsoft.com/office/drawing/2014/main" id="{E755E415-11F5-4738-91C4-3BD90034067C}"/>
                </a:ext>
              </a:extLst>
            </p:cNvPr>
            <p:cNvSpPr/>
            <p:nvPr/>
          </p:nvSpPr>
          <p:spPr>
            <a:xfrm>
              <a:off x="639186" y="1918255"/>
              <a:ext cx="3571011" cy="2617709"/>
            </a:xfrm>
            <a:prstGeom prst="rect">
              <a:avLst/>
            </a:prstGeom>
            <a:noFill/>
          </p:spPr>
          <p:txBody>
            <a:bodyPr spcFirstLastPara="1" wrap="none" lIns="91440" tIns="45720" rIns="91440" bIns="45720" numCol="1">
              <a:prstTxWarp prst="textArchDown">
                <a:avLst>
                  <a:gd name="adj" fmla="val 2645553"/>
                </a:avLst>
              </a:prstTxWarp>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Calibri"/>
                </a:rPr>
                <a:t>3. Artificial Intelligence</a:t>
              </a:r>
            </a:p>
          </p:txBody>
        </p:sp>
      </p:grpSp>
      <p:grpSp>
        <p:nvGrpSpPr>
          <p:cNvPr id="57" name="Group 56">
            <a:extLst>
              <a:ext uri="{FF2B5EF4-FFF2-40B4-BE49-F238E27FC236}">
                <a16:creationId xmlns:a16="http://schemas.microsoft.com/office/drawing/2014/main" id="{0E241478-0B34-4F84-B522-138C7F3CF44F}"/>
              </a:ext>
            </a:extLst>
          </p:cNvPr>
          <p:cNvGrpSpPr/>
          <p:nvPr/>
        </p:nvGrpSpPr>
        <p:grpSpPr>
          <a:xfrm>
            <a:off x="7236717" y="2050452"/>
            <a:ext cx="903082" cy="1140954"/>
            <a:chOff x="7313139" y="2044437"/>
            <a:chExt cx="920566" cy="1163041"/>
          </a:xfrm>
        </p:grpSpPr>
        <p:pic>
          <p:nvPicPr>
            <p:cNvPr id="58" name="Picture 2" descr="Diagram&#10;&#10;Description automatically generated">
              <a:extLst>
                <a:ext uri="{FF2B5EF4-FFF2-40B4-BE49-F238E27FC236}">
                  <a16:creationId xmlns:a16="http://schemas.microsoft.com/office/drawing/2014/main" id="{45436901-3037-4CE7-B71B-5C1D0F0ABD49}"/>
                </a:ext>
              </a:extLst>
            </p:cNvPr>
            <p:cNvPicPr>
              <a:picLocks noChangeAspect="1"/>
            </p:cNvPicPr>
            <p:nvPr/>
          </p:nvPicPr>
          <p:blipFill rotWithShape="1">
            <a:blip r:embed="rId4"/>
            <a:srcRect l="1952" t="70054" r="85652" b="8807"/>
            <a:stretch/>
          </p:blipFill>
          <p:spPr>
            <a:xfrm>
              <a:off x="7404870" y="2044437"/>
              <a:ext cx="762000" cy="685801"/>
            </a:xfrm>
            <a:prstGeom prst="rect">
              <a:avLst/>
            </a:prstGeom>
          </p:spPr>
        </p:pic>
        <p:sp>
          <p:nvSpPr>
            <p:cNvPr id="59" name="TextBox 58">
              <a:extLst>
                <a:ext uri="{FF2B5EF4-FFF2-40B4-BE49-F238E27FC236}">
                  <a16:creationId xmlns:a16="http://schemas.microsoft.com/office/drawing/2014/main" id="{8AEF607F-7DBB-4CC7-BF0B-96F1D32C8118}"/>
                </a:ext>
              </a:extLst>
            </p:cNvPr>
            <p:cNvSpPr txBox="1"/>
            <p:nvPr/>
          </p:nvSpPr>
          <p:spPr>
            <a:xfrm>
              <a:off x="7313139" y="2736875"/>
              <a:ext cx="920566" cy="470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On Field Sensors</a:t>
              </a:r>
            </a:p>
          </p:txBody>
        </p:sp>
      </p:grpSp>
      <p:grpSp>
        <p:nvGrpSpPr>
          <p:cNvPr id="73" name="Group 72">
            <a:extLst>
              <a:ext uri="{FF2B5EF4-FFF2-40B4-BE49-F238E27FC236}">
                <a16:creationId xmlns:a16="http://schemas.microsoft.com/office/drawing/2014/main" id="{887D5918-2E00-4A80-B53F-CF105728312C}"/>
              </a:ext>
            </a:extLst>
          </p:cNvPr>
          <p:cNvGrpSpPr/>
          <p:nvPr/>
        </p:nvGrpSpPr>
        <p:grpSpPr>
          <a:xfrm>
            <a:off x="6352212" y="1603390"/>
            <a:ext cx="1082618" cy="1035875"/>
            <a:chOff x="6340459" y="1484864"/>
            <a:chExt cx="1103577" cy="1055930"/>
          </a:xfrm>
        </p:grpSpPr>
        <p:sp>
          <p:nvSpPr>
            <p:cNvPr id="74" name="TextBox 73">
              <a:extLst>
                <a:ext uri="{FF2B5EF4-FFF2-40B4-BE49-F238E27FC236}">
                  <a16:creationId xmlns:a16="http://schemas.microsoft.com/office/drawing/2014/main" id="{DBA3A710-ABF2-4640-A943-ABD1BBDF34AF}"/>
                </a:ext>
              </a:extLst>
            </p:cNvPr>
            <p:cNvSpPr txBox="1"/>
            <p:nvPr/>
          </p:nvSpPr>
          <p:spPr>
            <a:xfrm>
              <a:off x="6340459" y="2070191"/>
              <a:ext cx="1089289" cy="470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Edge &amp; Near Edge</a:t>
              </a:r>
            </a:p>
          </p:txBody>
        </p:sp>
        <p:grpSp>
          <p:nvGrpSpPr>
            <p:cNvPr id="75" name="Group 74">
              <a:extLst>
                <a:ext uri="{FF2B5EF4-FFF2-40B4-BE49-F238E27FC236}">
                  <a16:creationId xmlns:a16="http://schemas.microsoft.com/office/drawing/2014/main" id="{70251F75-A22B-4F51-A6F4-E06928F5FABD}"/>
                </a:ext>
              </a:extLst>
            </p:cNvPr>
            <p:cNvGrpSpPr/>
            <p:nvPr/>
          </p:nvGrpSpPr>
          <p:grpSpPr>
            <a:xfrm>
              <a:off x="6360617" y="1484864"/>
              <a:ext cx="1083419" cy="648317"/>
              <a:chOff x="4065197" y="385899"/>
              <a:chExt cx="1977945" cy="1183600"/>
            </a:xfrm>
          </p:grpSpPr>
          <p:pic>
            <p:nvPicPr>
              <p:cNvPr id="76" name="Picture 6" descr="Laptop - Kostenlose computer Icons">
                <a:extLst>
                  <a:ext uri="{FF2B5EF4-FFF2-40B4-BE49-F238E27FC236}">
                    <a16:creationId xmlns:a16="http://schemas.microsoft.com/office/drawing/2014/main" id="{762DA774-8A55-4101-922B-D535569365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587" b="13168"/>
              <a:stretch/>
            </p:blipFill>
            <p:spPr bwMode="auto">
              <a:xfrm>
                <a:off x="4065197" y="385899"/>
                <a:ext cx="1684973" cy="118360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Smartphone - Kostenlose technologie Icons">
                <a:extLst>
                  <a:ext uri="{FF2B5EF4-FFF2-40B4-BE49-F238E27FC236}">
                    <a16:creationId xmlns:a16="http://schemas.microsoft.com/office/drawing/2014/main" id="{751BF3FF-9F4D-419A-9646-65C686748EC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586" r="21302"/>
              <a:stretch/>
            </p:blipFill>
            <p:spPr bwMode="auto">
              <a:xfrm>
                <a:off x="5644071" y="541600"/>
                <a:ext cx="399071" cy="663879"/>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8" name="Group 77">
            <a:extLst>
              <a:ext uri="{FF2B5EF4-FFF2-40B4-BE49-F238E27FC236}">
                <a16:creationId xmlns:a16="http://schemas.microsoft.com/office/drawing/2014/main" id="{7DCAD740-7671-4AF5-BFE3-22C08A7D7D14}"/>
              </a:ext>
            </a:extLst>
          </p:cNvPr>
          <p:cNvGrpSpPr/>
          <p:nvPr/>
        </p:nvGrpSpPr>
        <p:grpSpPr>
          <a:xfrm>
            <a:off x="5016504" y="1047779"/>
            <a:ext cx="3763554" cy="3763554"/>
            <a:chOff x="470179" y="921185"/>
            <a:chExt cx="3836416" cy="3836416"/>
          </a:xfrm>
        </p:grpSpPr>
        <p:sp>
          <p:nvSpPr>
            <p:cNvPr id="79" name="Arrow: Circular 78">
              <a:extLst>
                <a:ext uri="{FF2B5EF4-FFF2-40B4-BE49-F238E27FC236}">
                  <a16:creationId xmlns:a16="http://schemas.microsoft.com/office/drawing/2014/main" id="{60B11810-5EB6-4892-9C3A-5A1BF9CFBCDE}"/>
                </a:ext>
              </a:extLst>
            </p:cNvPr>
            <p:cNvSpPr/>
            <p:nvPr/>
          </p:nvSpPr>
          <p:spPr>
            <a:xfrm>
              <a:off x="470179" y="921185"/>
              <a:ext cx="3836416" cy="3836416"/>
            </a:xfrm>
            <a:prstGeom prst="circularArrow">
              <a:avLst>
                <a:gd name="adj1" fmla="val 11864"/>
                <a:gd name="adj2" fmla="val 327528"/>
                <a:gd name="adj3" fmla="val 1261835"/>
                <a:gd name="adj4" fmla="val 16199432"/>
                <a:gd name="adj5" fmla="val 5932"/>
              </a:avLst>
            </a:prstGeom>
            <a:solidFill>
              <a:srgbClr val="4472C4">
                <a:tint val="60000"/>
                <a:hueOff val="0"/>
                <a:satOff val="0"/>
                <a:lumOff val="0"/>
                <a:alphaOff val="0"/>
              </a:srgbClr>
            </a:solidFill>
            <a:ln>
              <a:noFill/>
            </a:ln>
            <a:effectLst/>
          </p:spPr>
          <p:txBody>
            <a:bodyPr/>
            <a:lstStyle/>
            <a:p>
              <a:endParaRPr lang="en-US" dirty="0"/>
            </a:p>
          </p:txBody>
        </p:sp>
        <p:sp>
          <p:nvSpPr>
            <p:cNvPr id="80" name="Arrow: Circular 79">
              <a:extLst>
                <a:ext uri="{FF2B5EF4-FFF2-40B4-BE49-F238E27FC236}">
                  <a16:creationId xmlns:a16="http://schemas.microsoft.com/office/drawing/2014/main" id="{911E6AF1-869B-4F66-9D9D-2F85FE3130DC}"/>
                </a:ext>
              </a:extLst>
            </p:cNvPr>
            <p:cNvSpPr/>
            <p:nvPr/>
          </p:nvSpPr>
          <p:spPr>
            <a:xfrm>
              <a:off x="470179" y="921185"/>
              <a:ext cx="3836416" cy="3836416"/>
            </a:xfrm>
            <a:prstGeom prst="circularArrow">
              <a:avLst>
                <a:gd name="adj1" fmla="val 11864"/>
                <a:gd name="adj2" fmla="val 327528"/>
                <a:gd name="adj3" fmla="val 8525784"/>
                <a:gd name="adj4" fmla="val 1800502"/>
                <a:gd name="adj5" fmla="val 5932"/>
              </a:avLst>
            </a:prstGeom>
            <a:solidFill>
              <a:srgbClr val="4472C4">
                <a:tint val="60000"/>
                <a:hueOff val="0"/>
                <a:satOff val="0"/>
                <a:lumOff val="0"/>
                <a:alphaOff val="0"/>
              </a:srgbClr>
            </a:solidFill>
            <a:ln>
              <a:noFill/>
            </a:ln>
            <a:effectLst/>
          </p:spPr>
          <p:txBody>
            <a:bodyPr/>
            <a:lstStyle/>
            <a:p>
              <a:endParaRPr lang="en-US" dirty="0"/>
            </a:p>
          </p:txBody>
        </p:sp>
        <p:sp>
          <p:nvSpPr>
            <p:cNvPr id="81" name="Arrow: Circular 80">
              <a:extLst>
                <a:ext uri="{FF2B5EF4-FFF2-40B4-BE49-F238E27FC236}">
                  <a16:creationId xmlns:a16="http://schemas.microsoft.com/office/drawing/2014/main" id="{5C59E724-E228-409F-8F92-CFD7EFD53F67}"/>
                </a:ext>
              </a:extLst>
            </p:cNvPr>
            <p:cNvSpPr/>
            <p:nvPr/>
          </p:nvSpPr>
          <p:spPr>
            <a:xfrm>
              <a:off x="470179" y="921185"/>
              <a:ext cx="3836416" cy="3836416"/>
            </a:xfrm>
            <a:prstGeom prst="circularArrow">
              <a:avLst>
                <a:gd name="adj1" fmla="val 12354"/>
                <a:gd name="adj2" fmla="val 327528"/>
                <a:gd name="adj3" fmla="val 15653875"/>
                <a:gd name="adj4" fmla="val 9000000"/>
                <a:gd name="adj5" fmla="val 6177"/>
              </a:avLst>
            </a:prstGeom>
            <a:solidFill>
              <a:srgbClr val="4472C4">
                <a:tint val="60000"/>
                <a:hueOff val="0"/>
                <a:satOff val="0"/>
                <a:lumOff val="0"/>
                <a:alphaOff val="0"/>
              </a:srgbClr>
            </a:solid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CBFD82A8-B6D2-488C-ACC1-5D8AB1B24404}"/>
                </a:ext>
              </a:extLst>
            </p:cNvPr>
            <p:cNvSpPr/>
            <p:nvPr/>
          </p:nvSpPr>
          <p:spPr>
            <a:xfrm rot="17716250">
              <a:off x="402369" y="1611770"/>
              <a:ext cx="2700762" cy="1851551"/>
            </a:xfrm>
            <a:prstGeom prst="rect">
              <a:avLst/>
            </a:prstGeom>
            <a:noFill/>
          </p:spPr>
          <p:txBody>
            <a:bodyPr spcFirstLastPara="1" wrap="none" lIns="91440" tIns="45720" rIns="91440" bIns="45720" numCol="1">
              <a:prstTxWarp prst="textArchUp">
                <a:avLst>
                  <a:gd name="adj" fmla="val 12284730"/>
                </a:avLst>
              </a:prstTxWarp>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Calibri"/>
                </a:rPr>
                <a:t>1. Scientific Computing</a:t>
              </a:r>
            </a:p>
          </p:txBody>
        </p:sp>
        <p:sp>
          <p:nvSpPr>
            <p:cNvPr id="83" name="Rectangle 82">
              <a:extLst>
                <a:ext uri="{FF2B5EF4-FFF2-40B4-BE49-F238E27FC236}">
                  <a16:creationId xmlns:a16="http://schemas.microsoft.com/office/drawing/2014/main" id="{3FD10D6E-D7EA-44BA-BCAB-C4CBC119CA3B}"/>
                </a:ext>
              </a:extLst>
            </p:cNvPr>
            <p:cNvSpPr/>
            <p:nvPr/>
          </p:nvSpPr>
          <p:spPr>
            <a:xfrm rot="3449784">
              <a:off x="1636695" y="1496453"/>
              <a:ext cx="2700762" cy="1851551"/>
            </a:xfrm>
            <a:prstGeom prst="rect">
              <a:avLst/>
            </a:prstGeom>
            <a:noFill/>
          </p:spPr>
          <p:txBody>
            <a:bodyPr spcFirstLastPara="1" wrap="none" lIns="91440" tIns="45720" rIns="91440" bIns="45720" numCol="1">
              <a:prstTxWarp prst="textArchUp">
                <a:avLst>
                  <a:gd name="adj" fmla="val 12284730"/>
                </a:avLst>
              </a:prstTxWarp>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Calibri"/>
                </a:rPr>
                <a:t>2. Big Data &amp; Data Science</a:t>
              </a:r>
            </a:p>
          </p:txBody>
        </p:sp>
        <p:sp>
          <p:nvSpPr>
            <p:cNvPr id="84" name="Rectangle 83">
              <a:extLst>
                <a:ext uri="{FF2B5EF4-FFF2-40B4-BE49-F238E27FC236}">
                  <a16:creationId xmlns:a16="http://schemas.microsoft.com/office/drawing/2014/main" id="{BF6AD6E9-12EB-4436-8DB6-7D975A24EABA}"/>
                </a:ext>
              </a:extLst>
            </p:cNvPr>
            <p:cNvSpPr/>
            <p:nvPr/>
          </p:nvSpPr>
          <p:spPr>
            <a:xfrm>
              <a:off x="639186" y="1918255"/>
              <a:ext cx="3571011" cy="2617709"/>
            </a:xfrm>
            <a:prstGeom prst="rect">
              <a:avLst/>
            </a:prstGeom>
            <a:noFill/>
          </p:spPr>
          <p:txBody>
            <a:bodyPr spcFirstLastPara="1" wrap="none" lIns="91440" tIns="45720" rIns="91440" bIns="45720" numCol="1">
              <a:prstTxWarp prst="textArchDown">
                <a:avLst>
                  <a:gd name="adj" fmla="val 2645553"/>
                </a:avLst>
              </a:prstTxWarp>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667"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Calibri"/>
                </a:rPr>
                <a:t>3. Artificial Intelligence</a:t>
              </a:r>
            </a:p>
          </p:txBody>
        </p:sp>
      </p:grpSp>
      <p:sp>
        <p:nvSpPr>
          <p:cNvPr id="85" name="Rectangle 84">
            <a:extLst>
              <a:ext uri="{FF2B5EF4-FFF2-40B4-BE49-F238E27FC236}">
                <a16:creationId xmlns:a16="http://schemas.microsoft.com/office/drawing/2014/main" id="{8718DE66-5DEE-4F1C-818B-751E5A084B4E}"/>
              </a:ext>
            </a:extLst>
          </p:cNvPr>
          <p:cNvSpPr/>
          <p:nvPr/>
        </p:nvSpPr>
        <p:spPr>
          <a:xfrm>
            <a:off x="5199123" y="1183135"/>
            <a:ext cx="3385133" cy="2900611"/>
          </a:xfrm>
          <a:prstGeom prst="rect">
            <a:avLst/>
          </a:prstGeom>
          <a:noFill/>
        </p:spPr>
        <p:txBody>
          <a:bodyPr spcFirstLastPara="1" wrap="none" lIns="91440" tIns="45720" rIns="91440" bIns="45720" numCol="1" anchor="t">
            <a:prstTxWarp prst="textArchDown">
              <a:avLst>
                <a:gd name="adj" fmla="val 2132402"/>
              </a:avLst>
            </a:prstTxWarp>
            <a:spAutoFit/>
          </a:bodyPr>
          <a:lstStyle/>
          <a:p>
            <a:pPr algn="ctr" defTabSz="914377">
              <a:defRPr/>
            </a:pPr>
            <a:r>
              <a:rPr lang="en-US" sz="2000" b="0" kern="0" dirty="0">
                <a:ln w="0"/>
                <a:solidFill>
                  <a:srgbClr val="C00000"/>
                </a:solidFill>
                <a:effectLst>
                  <a:outerShdw blurRad="38100" dist="19050" dir="2700000" algn="tl" rotWithShape="0">
                    <a:srgbClr val="000000">
                      <a:alpha val="40000"/>
                    </a:srgbClr>
                  </a:outerShdw>
                </a:effectLst>
                <a:latin typeface="Calibri"/>
              </a:rPr>
              <a:t>Computing Continuum</a:t>
            </a:r>
            <a:endParaRPr lang="en-US" sz="2000" b="0" kern="0" dirty="0">
              <a:ln w="0"/>
              <a:solidFill>
                <a:srgbClr val="C00000"/>
              </a:solidFill>
              <a:effectLst>
                <a:outerShdw blurRad="38100" dist="19050" dir="2700000" algn="tl" rotWithShape="0">
                  <a:srgbClr val="000000">
                    <a:alpha val="40000"/>
                  </a:srgbClr>
                </a:outerShdw>
              </a:effectLst>
              <a:latin typeface="Calibri"/>
              <a:cs typeface="Calibri"/>
            </a:endParaRPr>
          </a:p>
        </p:txBody>
      </p:sp>
      <p:sp>
        <p:nvSpPr>
          <p:cNvPr id="3" name="Arrow: Right 2">
            <a:extLst>
              <a:ext uri="{FF2B5EF4-FFF2-40B4-BE49-F238E27FC236}">
                <a16:creationId xmlns:a16="http://schemas.microsoft.com/office/drawing/2014/main" id="{26F08138-20FA-4B5A-A0D7-2561B123EDA8}"/>
              </a:ext>
            </a:extLst>
          </p:cNvPr>
          <p:cNvSpPr/>
          <p:nvPr/>
        </p:nvSpPr>
        <p:spPr bwMode="auto">
          <a:xfrm>
            <a:off x="4265366" y="2639267"/>
            <a:ext cx="727438" cy="342275"/>
          </a:xfrm>
          <a:prstGeom prst="rightArrow">
            <a:avLst/>
          </a:prstGeom>
          <a:solidFill>
            <a:schemeClr val="tx2"/>
          </a:solidFill>
          <a:ln w="19050" cap="sq" cmpd="sng">
            <a:noFill/>
            <a:miter lim="800000"/>
            <a:headEnd type="none" w="sm" len="sm"/>
            <a:tailEnd type="none" w="sm" len="sm"/>
          </a:ln>
          <a:effectLst>
            <a:outerShdw blurRad="50800" dist="38100" dir="2700000" algn="tl" rotWithShape="0">
              <a:prstClr val="black">
                <a:alpha val="40000"/>
              </a:prstClr>
            </a:outerShdw>
          </a:effectLst>
        </p:spPr>
        <p:txBody>
          <a:bodyPr wrap="square" rtlCol="0" anchor="ctr">
            <a:noAutofit/>
          </a:bodyPr>
          <a:lstStyle/>
          <a:p>
            <a:pPr algn="ctr" eaLnBrk="0" hangingPunct="0">
              <a:lnSpc>
                <a:spcPct val="110000"/>
              </a:lnSpc>
              <a:spcBef>
                <a:spcPct val="20000"/>
              </a:spcBef>
            </a:pPr>
            <a:endParaRPr lang="en-US" dirty="0">
              <a:ln>
                <a:solidFill>
                  <a:schemeClr val="bg2"/>
                </a:solidFill>
              </a:ln>
              <a:solidFill>
                <a:schemeClr val="tx1">
                  <a:lumMod val="95000"/>
                  <a:lumOff val="5000"/>
                </a:schemeClr>
              </a:solidFill>
              <a:latin typeface="+mj-lt"/>
            </a:endParaRPr>
          </a:p>
        </p:txBody>
      </p:sp>
    </p:spTree>
    <p:extLst>
      <p:ext uri="{BB962C8B-B14F-4D97-AF65-F5344CB8AC3E}">
        <p14:creationId xmlns:p14="http://schemas.microsoft.com/office/powerpoint/2010/main" val="1895126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191DB8-860E-6D4C-A916-2B19C8648BF9}"/>
              </a:ext>
            </a:extLst>
          </p:cNvPr>
          <p:cNvSpPr txBox="1"/>
          <p:nvPr/>
        </p:nvSpPr>
        <p:spPr>
          <a:xfrm>
            <a:off x="1380317" y="4725585"/>
            <a:ext cx="7609668" cy="246221"/>
          </a:xfrm>
          <a:prstGeom prst="rect">
            <a:avLst/>
          </a:prstGeom>
          <a:noFill/>
        </p:spPr>
        <p:txBody>
          <a:bodyPr wrap="square" lIns="91440" tIns="45720" rIns="91440" bIns="45720" anchor="t">
            <a:spAutoFit/>
          </a:bodyPr>
          <a:lstStyle/>
          <a:p>
            <a:pPr algn="r"/>
            <a:r>
              <a:rPr lang="en-US" sz="1000" dirty="0">
                <a:latin typeface="Calibri"/>
                <a:cs typeface="Calibri"/>
              </a:rPr>
              <a:t>https://medium.datadriveninvestor.com/artificial-intelligence-in-agriculture-62f71f8f6ae6</a:t>
            </a:r>
          </a:p>
        </p:txBody>
      </p:sp>
      <p:pic>
        <p:nvPicPr>
          <p:cNvPr id="13314" name="Picture 2">
            <a:extLst>
              <a:ext uri="{FF2B5EF4-FFF2-40B4-BE49-F238E27FC236}">
                <a16:creationId xmlns:a16="http://schemas.microsoft.com/office/drawing/2014/main" id="{89B6CD4B-D6AA-5E44-B996-19A9EE3CD5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5599" y="2569284"/>
            <a:ext cx="4749062" cy="20371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82F486E-C012-B141-8A8A-C3E1603B1546}"/>
              </a:ext>
            </a:extLst>
          </p:cNvPr>
          <p:cNvSpPr txBox="1"/>
          <p:nvPr/>
        </p:nvSpPr>
        <p:spPr>
          <a:xfrm>
            <a:off x="1829" y="4726216"/>
            <a:ext cx="3647438" cy="246221"/>
          </a:xfrm>
          <a:prstGeom prst="rect">
            <a:avLst/>
          </a:prstGeom>
          <a:noFill/>
        </p:spPr>
        <p:txBody>
          <a:bodyPr wrap="square" lIns="91440" tIns="45720" rIns="91440" bIns="45720" anchor="t">
            <a:spAutoFit/>
          </a:bodyPr>
          <a:lstStyle/>
          <a:p>
            <a:pPr algn="r"/>
            <a:r>
              <a:rPr lang="en-US" sz="1000" dirty="0">
                <a:latin typeface="Calibri"/>
                <a:cs typeface="Calibri"/>
              </a:rPr>
              <a:t>https://ccag.tamu.edu/research-project/digital-agriculture/</a:t>
            </a:r>
          </a:p>
        </p:txBody>
      </p:sp>
      <p:pic>
        <p:nvPicPr>
          <p:cNvPr id="7" name="Picture 6">
            <a:extLst>
              <a:ext uri="{FF2B5EF4-FFF2-40B4-BE49-F238E27FC236}">
                <a16:creationId xmlns:a16="http://schemas.microsoft.com/office/drawing/2014/main" id="{3A999516-D8BB-4D70-9468-2E676DF3E23B}"/>
              </a:ext>
            </a:extLst>
          </p:cNvPr>
          <p:cNvPicPr>
            <a:picLocks noChangeAspect="1"/>
          </p:cNvPicPr>
          <p:nvPr/>
        </p:nvPicPr>
        <p:blipFill rotWithShape="1">
          <a:blip r:embed="rId3"/>
          <a:srcRect l="1123" t="17738"/>
          <a:stretch/>
        </p:blipFill>
        <p:spPr>
          <a:xfrm>
            <a:off x="1991808" y="546669"/>
            <a:ext cx="4811622" cy="2188318"/>
          </a:xfrm>
          <a:prstGeom prst="rect">
            <a:avLst/>
          </a:prstGeom>
        </p:spPr>
      </p:pic>
      <p:sp>
        <p:nvSpPr>
          <p:cNvPr id="8" name="Title 2">
            <a:extLst>
              <a:ext uri="{FF2B5EF4-FFF2-40B4-BE49-F238E27FC236}">
                <a16:creationId xmlns:a16="http://schemas.microsoft.com/office/drawing/2014/main" id="{0BD90E8A-84F5-49E4-AE67-658046047E13}"/>
              </a:ext>
            </a:extLst>
          </p:cNvPr>
          <p:cNvSpPr>
            <a:spLocks noGrp="1"/>
          </p:cNvSpPr>
          <p:nvPr>
            <p:ph type="title"/>
          </p:nvPr>
        </p:nvSpPr>
        <p:spPr>
          <a:xfrm>
            <a:off x="0" y="-34553"/>
            <a:ext cx="9144000" cy="579576"/>
          </a:xfrm>
        </p:spPr>
        <p:txBody>
          <a:bodyPr lIns="91436" tIns="45718" rIns="91436" bIns="45718" anchor="t"/>
          <a:lstStyle/>
          <a:p>
            <a:pPr algn="ctr"/>
            <a:r>
              <a:rPr lang="en-US" dirty="0">
                <a:solidFill>
                  <a:srgbClr val="C00000"/>
                </a:solidFill>
                <a:latin typeface="Calibri"/>
                <a:cs typeface="Calibri"/>
              </a:rPr>
              <a:t>AI-Driven Digital Agriculture </a:t>
            </a:r>
            <a:br>
              <a:rPr lang="en-US" dirty="0"/>
            </a:br>
            <a:endParaRPr lang="en-US" dirty="0">
              <a:solidFill>
                <a:srgbClr val="C00000"/>
              </a:solidFill>
            </a:endParaRPr>
          </a:p>
        </p:txBody>
      </p:sp>
    </p:spTree>
    <p:extLst>
      <p:ext uri="{BB962C8B-B14F-4D97-AF65-F5344CB8AC3E}">
        <p14:creationId xmlns:p14="http://schemas.microsoft.com/office/powerpoint/2010/main" val="1498026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7DF2C4-7A87-425D-B281-760ADF81809C}"/>
              </a:ext>
            </a:extLst>
          </p:cNvPr>
          <p:cNvSpPr>
            <a:spLocks noGrp="1"/>
          </p:cNvSpPr>
          <p:nvPr>
            <p:ph type="title"/>
          </p:nvPr>
        </p:nvSpPr>
        <p:spPr>
          <a:xfrm>
            <a:off x="134527" y="242689"/>
            <a:ext cx="8582630" cy="573340"/>
          </a:xfrm>
        </p:spPr>
        <p:txBody>
          <a:bodyPr/>
          <a:lstStyle/>
          <a:p>
            <a:r>
              <a:rPr lang="en-US" sz="2000" dirty="0">
                <a:latin typeface="Arial"/>
                <a:cs typeface="Arial"/>
              </a:rPr>
              <a:t>Data Movement and Control in Computing Continuum</a:t>
            </a:r>
            <a:endParaRPr lang="en-US" sz="2000" dirty="0"/>
          </a:p>
        </p:txBody>
      </p:sp>
      <p:grpSp>
        <p:nvGrpSpPr>
          <p:cNvPr id="6" name="Group 5">
            <a:extLst>
              <a:ext uri="{FF2B5EF4-FFF2-40B4-BE49-F238E27FC236}">
                <a16:creationId xmlns:a16="http://schemas.microsoft.com/office/drawing/2014/main" id="{30DB021E-B6BB-48B1-8FDC-5F7D0F5ABD43}"/>
              </a:ext>
            </a:extLst>
          </p:cNvPr>
          <p:cNvGrpSpPr/>
          <p:nvPr/>
        </p:nvGrpSpPr>
        <p:grpSpPr>
          <a:xfrm>
            <a:off x="413943" y="1526931"/>
            <a:ext cx="1098824" cy="1297043"/>
            <a:chOff x="7313139" y="2044437"/>
            <a:chExt cx="920566" cy="1075109"/>
          </a:xfrm>
        </p:grpSpPr>
        <p:pic>
          <p:nvPicPr>
            <p:cNvPr id="7" name="Picture 2" descr="Diagram&#10;&#10;Description automatically generated">
              <a:extLst>
                <a:ext uri="{FF2B5EF4-FFF2-40B4-BE49-F238E27FC236}">
                  <a16:creationId xmlns:a16="http://schemas.microsoft.com/office/drawing/2014/main" id="{28D1B02E-8A53-43DA-B47F-99EBECAFB8BF}"/>
                </a:ext>
              </a:extLst>
            </p:cNvPr>
            <p:cNvPicPr>
              <a:picLocks noChangeAspect="1"/>
            </p:cNvPicPr>
            <p:nvPr/>
          </p:nvPicPr>
          <p:blipFill rotWithShape="1">
            <a:blip r:embed="rId3"/>
            <a:srcRect l="1952" t="70054" r="85652" b="8807"/>
            <a:stretch/>
          </p:blipFill>
          <p:spPr>
            <a:xfrm>
              <a:off x="7404870" y="2044437"/>
              <a:ext cx="762000" cy="685801"/>
            </a:xfrm>
            <a:prstGeom prst="rect">
              <a:avLst/>
            </a:prstGeom>
          </p:spPr>
        </p:pic>
        <p:sp>
          <p:nvSpPr>
            <p:cNvPr id="8" name="TextBox 7">
              <a:extLst>
                <a:ext uri="{FF2B5EF4-FFF2-40B4-BE49-F238E27FC236}">
                  <a16:creationId xmlns:a16="http://schemas.microsoft.com/office/drawing/2014/main" id="{A59E0DA2-1C63-4F43-BB54-842F78A86F0F}"/>
                </a:ext>
              </a:extLst>
            </p:cNvPr>
            <p:cNvSpPr txBox="1"/>
            <p:nvPr/>
          </p:nvSpPr>
          <p:spPr>
            <a:xfrm>
              <a:off x="7313139" y="2736875"/>
              <a:ext cx="920566" cy="382671"/>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On Field Sensors</a:t>
              </a:r>
            </a:p>
          </p:txBody>
        </p:sp>
      </p:grpSp>
      <p:grpSp>
        <p:nvGrpSpPr>
          <p:cNvPr id="9" name="Group 8">
            <a:extLst>
              <a:ext uri="{FF2B5EF4-FFF2-40B4-BE49-F238E27FC236}">
                <a16:creationId xmlns:a16="http://schemas.microsoft.com/office/drawing/2014/main" id="{6821D881-7349-4EB5-94F9-C6FE0E71DC01}"/>
              </a:ext>
            </a:extLst>
          </p:cNvPr>
          <p:cNvGrpSpPr/>
          <p:nvPr/>
        </p:nvGrpSpPr>
        <p:grpSpPr>
          <a:xfrm>
            <a:off x="5062110" y="1596381"/>
            <a:ext cx="1484167" cy="1142598"/>
            <a:chOff x="5441515" y="2070191"/>
            <a:chExt cx="1243396" cy="947092"/>
          </a:xfrm>
        </p:grpSpPr>
        <p:pic>
          <p:nvPicPr>
            <p:cNvPr id="10" name="Picture 8" descr="Hybridcloud - Hybrid Cloud, HD Png Download , Transparent Png Image -  PNGitem">
              <a:extLst>
                <a:ext uri="{FF2B5EF4-FFF2-40B4-BE49-F238E27FC236}">
                  <a16:creationId xmlns:a16="http://schemas.microsoft.com/office/drawing/2014/main" id="{AE4D299C-FB58-469A-8FEC-9D47629154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1515" y="2070191"/>
              <a:ext cx="1243396" cy="75816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A94EF69-5B37-4FA9-A9FF-EE7EE24B117D}"/>
                </a:ext>
              </a:extLst>
            </p:cNvPr>
            <p:cNvSpPr txBox="1"/>
            <p:nvPr/>
          </p:nvSpPr>
          <p:spPr>
            <a:xfrm>
              <a:off x="5486311" y="2787680"/>
              <a:ext cx="1169804" cy="229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Clouds</a:t>
              </a:r>
            </a:p>
          </p:txBody>
        </p:sp>
      </p:grpSp>
      <p:grpSp>
        <p:nvGrpSpPr>
          <p:cNvPr id="12" name="Group 11">
            <a:extLst>
              <a:ext uri="{FF2B5EF4-FFF2-40B4-BE49-F238E27FC236}">
                <a16:creationId xmlns:a16="http://schemas.microsoft.com/office/drawing/2014/main" id="{48F53B67-8655-48C2-B9CA-327D0216A599}"/>
              </a:ext>
            </a:extLst>
          </p:cNvPr>
          <p:cNvGrpSpPr/>
          <p:nvPr/>
        </p:nvGrpSpPr>
        <p:grpSpPr>
          <a:xfrm>
            <a:off x="7237109" y="1615363"/>
            <a:ext cx="1558784" cy="1272525"/>
            <a:chOff x="6301673" y="2709272"/>
            <a:chExt cx="1305908" cy="1054787"/>
          </a:xfrm>
        </p:grpSpPr>
        <p:pic>
          <p:nvPicPr>
            <p:cNvPr id="13" name="Picture 12" descr="Diagram&#10;&#10;Description automatically generated">
              <a:extLst>
                <a:ext uri="{FF2B5EF4-FFF2-40B4-BE49-F238E27FC236}">
                  <a16:creationId xmlns:a16="http://schemas.microsoft.com/office/drawing/2014/main" id="{23F50D0A-D8DA-4BA3-B566-F595996B58CD}"/>
                </a:ext>
              </a:extLst>
            </p:cNvPr>
            <p:cNvPicPr>
              <a:picLocks noChangeAspect="1"/>
            </p:cNvPicPr>
            <p:nvPr/>
          </p:nvPicPr>
          <p:blipFill rotWithShape="1">
            <a:blip r:embed="rId3"/>
            <a:srcRect l="61712" t="67457" r="26025" b="9521"/>
            <a:stretch/>
          </p:blipFill>
          <p:spPr>
            <a:xfrm>
              <a:off x="6548433" y="2709272"/>
              <a:ext cx="753857" cy="746876"/>
            </a:xfrm>
            <a:prstGeom prst="rect">
              <a:avLst/>
            </a:prstGeom>
          </p:spPr>
        </p:pic>
        <p:sp>
          <p:nvSpPr>
            <p:cNvPr id="14" name="TextBox 13">
              <a:extLst>
                <a:ext uri="{FF2B5EF4-FFF2-40B4-BE49-F238E27FC236}">
                  <a16:creationId xmlns:a16="http://schemas.microsoft.com/office/drawing/2014/main" id="{66C88C10-2723-46ED-B4A1-75983F6BA72F}"/>
                </a:ext>
              </a:extLst>
            </p:cNvPr>
            <p:cNvSpPr txBox="1"/>
            <p:nvPr/>
          </p:nvSpPr>
          <p:spPr>
            <a:xfrm>
              <a:off x="6301673" y="3381388"/>
              <a:ext cx="1305908" cy="382671"/>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HPC Systems &amp; Data Centers</a:t>
              </a:r>
            </a:p>
          </p:txBody>
        </p:sp>
      </p:grpSp>
      <p:grpSp>
        <p:nvGrpSpPr>
          <p:cNvPr id="15" name="Group 14">
            <a:extLst>
              <a:ext uri="{FF2B5EF4-FFF2-40B4-BE49-F238E27FC236}">
                <a16:creationId xmlns:a16="http://schemas.microsoft.com/office/drawing/2014/main" id="{7B93F8E9-1800-401B-B048-EA51607695C7}"/>
              </a:ext>
            </a:extLst>
          </p:cNvPr>
          <p:cNvGrpSpPr/>
          <p:nvPr/>
        </p:nvGrpSpPr>
        <p:grpSpPr>
          <a:xfrm>
            <a:off x="2243159" y="1603431"/>
            <a:ext cx="1755286" cy="981269"/>
            <a:chOff x="6101306" y="1484864"/>
            <a:chExt cx="1470532" cy="813367"/>
          </a:xfrm>
        </p:grpSpPr>
        <p:sp>
          <p:nvSpPr>
            <p:cNvPr id="16" name="TextBox 15">
              <a:extLst>
                <a:ext uri="{FF2B5EF4-FFF2-40B4-BE49-F238E27FC236}">
                  <a16:creationId xmlns:a16="http://schemas.microsoft.com/office/drawing/2014/main" id="{EF778B10-3C57-47A3-B951-185F15D45114}"/>
                </a:ext>
              </a:extLst>
            </p:cNvPr>
            <p:cNvSpPr txBox="1"/>
            <p:nvPr/>
          </p:nvSpPr>
          <p:spPr>
            <a:xfrm>
              <a:off x="6101306" y="2068628"/>
              <a:ext cx="1470532" cy="229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Edge &amp; Near Edge</a:t>
              </a:r>
            </a:p>
          </p:txBody>
        </p:sp>
        <p:grpSp>
          <p:nvGrpSpPr>
            <p:cNvPr id="17" name="Group 16">
              <a:extLst>
                <a:ext uri="{FF2B5EF4-FFF2-40B4-BE49-F238E27FC236}">
                  <a16:creationId xmlns:a16="http://schemas.microsoft.com/office/drawing/2014/main" id="{242F4747-BB37-4743-9D11-C9EAAE5815D2}"/>
                </a:ext>
              </a:extLst>
            </p:cNvPr>
            <p:cNvGrpSpPr/>
            <p:nvPr/>
          </p:nvGrpSpPr>
          <p:grpSpPr>
            <a:xfrm>
              <a:off x="6360619" y="1484864"/>
              <a:ext cx="1083420" cy="648317"/>
              <a:chOff x="4065197" y="385899"/>
              <a:chExt cx="1977945" cy="1183600"/>
            </a:xfrm>
          </p:grpSpPr>
          <p:pic>
            <p:nvPicPr>
              <p:cNvPr id="18" name="Picture 6" descr="Laptop - Kostenlose computer Icons">
                <a:extLst>
                  <a:ext uri="{FF2B5EF4-FFF2-40B4-BE49-F238E27FC236}">
                    <a16:creationId xmlns:a16="http://schemas.microsoft.com/office/drawing/2014/main" id="{1F321918-8923-4BF7-AAD2-4245181A22E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587" b="13168"/>
              <a:stretch/>
            </p:blipFill>
            <p:spPr bwMode="auto">
              <a:xfrm>
                <a:off x="4065197" y="385899"/>
                <a:ext cx="1684973" cy="11836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Smartphone - Kostenlose technologie Icons">
                <a:extLst>
                  <a:ext uri="{FF2B5EF4-FFF2-40B4-BE49-F238E27FC236}">
                    <a16:creationId xmlns:a16="http://schemas.microsoft.com/office/drawing/2014/main" id="{D4E306DF-2FA5-4361-8988-F822AF8E387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586" r="21302"/>
              <a:stretch/>
            </p:blipFill>
            <p:spPr bwMode="auto">
              <a:xfrm>
                <a:off x="5644071" y="541600"/>
                <a:ext cx="399071" cy="66387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7" name="TextBox 26">
            <a:extLst>
              <a:ext uri="{FF2B5EF4-FFF2-40B4-BE49-F238E27FC236}">
                <a16:creationId xmlns:a16="http://schemas.microsoft.com/office/drawing/2014/main" id="{E08BF42D-5CDE-4D85-9834-5BD3555F320C}"/>
              </a:ext>
            </a:extLst>
          </p:cNvPr>
          <p:cNvSpPr txBox="1"/>
          <p:nvPr/>
        </p:nvSpPr>
        <p:spPr>
          <a:xfrm>
            <a:off x="2387934" y="864126"/>
            <a:ext cx="3872963" cy="338554"/>
          </a:xfrm>
          <a:prstGeom prst="rect">
            <a:avLst/>
          </a:prstGeom>
          <a:noFill/>
        </p:spPr>
        <p:txBody>
          <a:bodyPr wrap="square" rtlCol="0">
            <a:spAutoFit/>
          </a:bodyPr>
          <a:lstStyle/>
          <a:p>
            <a:pPr algn="ctr" fontAlgn="auto">
              <a:spcBef>
                <a:spcPts val="0"/>
              </a:spcBef>
              <a:spcAft>
                <a:spcPts val="0"/>
              </a:spcAft>
            </a:pPr>
            <a:r>
              <a:rPr lang="en-US" b="0" dirty="0">
                <a:solidFill>
                  <a:schemeClr val="bg1">
                    <a:lumMod val="40000"/>
                    <a:lumOff val="60000"/>
                  </a:schemeClr>
                </a:solidFill>
                <a:latin typeface="Calibri" panose="020F0502020204030204"/>
              </a:rPr>
              <a:t>Emerging Computing Continuum</a:t>
            </a:r>
          </a:p>
        </p:txBody>
      </p:sp>
      <p:cxnSp>
        <p:nvCxnSpPr>
          <p:cNvPr id="20" name="Straight Arrow Connector 19">
            <a:extLst>
              <a:ext uri="{FF2B5EF4-FFF2-40B4-BE49-F238E27FC236}">
                <a16:creationId xmlns:a16="http://schemas.microsoft.com/office/drawing/2014/main" id="{7A501C7B-6665-476C-BC16-92BD18C38759}"/>
              </a:ext>
            </a:extLst>
          </p:cNvPr>
          <p:cNvCxnSpPr>
            <a:cxnSpLocks/>
          </p:cNvCxnSpPr>
          <p:nvPr/>
        </p:nvCxnSpPr>
        <p:spPr bwMode="auto">
          <a:xfrm>
            <a:off x="1428750" y="3663950"/>
            <a:ext cx="5740670" cy="7432"/>
          </a:xfrm>
          <a:prstGeom prst="straightConnector1">
            <a:avLst/>
          </a:prstGeom>
          <a:solidFill>
            <a:schemeClr val="accent1"/>
          </a:solidFill>
          <a:ln w="57150" cap="sq" cmpd="sng" algn="ctr">
            <a:solidFill>
              <a:schemeClr val="tx1"/>
            </a:solidFill>
            <a:prstDash val="solid"/>
            <a:round/>
            <a:headEnd type="triangle"/>
            <a:tailEnd type="triangle"/>
          </a:ln>
          <a:effectLst/>
        </p:spPr>
      </p:cxnSp>
      <p:sp>
        <p:nvSpPr>
          <p:cNvPr id="43" name="TextBox 42">
            <a:extLst>
              <a:ext uri="{FF2B5EF4-FFF2-40B4-BE49-F238E27FC236}">
                <a16:creationId xmlns:a16="http://schemas.microsoft.com/office/drawing/2014/main" id="{AB70D3E7-F385-4504-9732-C64362A65D4B}"/>
              </a:ext>
            </a:extLst>
          </p:cNvPr>
          <p:cNvSpPr txBox="1"/>
          <p:nvPr/>
        </p:nvSpPr>
        <p:spPr>
          <a:xfrm>
            <a:off x="2387933" y="3069998"/>
            <a:ext cx="3872963" cy="338554"/>
          </a:xfrm>
          <a:prstGeom prst="rect">
            <a:avLst/>
          </a:prstGeom>
          <a:noFill/>
        </p:spPr>
        <p:txBody>
          <a:bodyPr wrap="square" rtlCol="0">
            <a:spAutoFit/>
          </a:bodyPr>
          <a:lstStyle/>
          <a:p>
            <a:pPr algn="ctr" fontAlgn="auto">
              <a:spcBef>
                <a:spcPts val="0"/>
              </a:spcBef>
              <a:spcAft>
                <a:spcPts val="0"/>
              </a:spcAft>
            </a:pPr>
            <a:r>
              <a:rPr lang="en-US" b="0" dirty="0">
                <a:solidFill>
                  <a:schemeClr val="bg1">
                    <a:lumMod val="40000"/>
                    <a:lumOff val="60000"/>
                  </a:schemeClr>
                </a:solidFill>
                <a:latin typeface="Calibri" panose="020F0502020204030204"/>
              </a:rPr>
              <a:t>Data Movement and Control</a:t>
            </a:r>
          </a:p>
        </p:txBody>
      </p:sp>
    </p:spTree>
    <p:extLst>
      <p:ext uri="{BB962C8B-B14F-4D97-AF65-F5344CB8AC3E}">
        <p14:creationId xmlns:p14="http://schemas.microsoft.com/office/powerpoint/2010/main" val="2035166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con&#10;&#10;Description automatically generated">
            <a:extLst>
              <a:ext uri="{FF2B5EF4-FFF2-40B4-BE49-F238E27FC236}">
                <a16:creationId xmlns:a16="http://schemas.microsoft.com/office/drawing/2014/main" id="{D972B8C9-D5C3-4808-A9E5-6126EC8B2A25}"/>
              </a:ext>
            </a:extLst>
          </p:cNvPr>
          <p:cNvPicPr>
            <a:picLocks noChangeAspect="1"/>
          </p:cNvPicPr>
          <p:nvPr/>
        </p:nvPicPr>
        <p:blipFill rotWithShape="1">
          <a:blip r:embed="rId4"/>
          <a:srcRect l="12158" t="27558" r="13239"/>
          <a:stretch/>
        </p:blipFill>
        <p:spPr>
          <a:xfrm>
            <a:off x="98288" y="109039"/>
            <a:ext cx="677375" cy="811077"/>
          </a:xfrm>
          <a:prstGeom prst="rect">
            <a:avLst/>
          </a:prstGeom>
          <a:ln>
            <a:solidFill>
              <a:schemeClr val="accent6">
                <a:lumMod val="75000"/>
              </a:schemeClr>
            </a:solidFill>
          </a:ln>
        </p:spPr>
      </p:pic>
      <p:pic>
        <p:nvPicPr>
          <p:cNvPr id="1026" name="Picture 2" descr="NSF 4-Color Bitmap Logo">
            <a:extLst>
              <a:ext uri="{FF2B5EF4-FFF2-40B4-BE49-F238E27FC236}">
                <a16:creationId xmlns:a16="http://schemas.microsoft.com/office/drawing/2014/main" id="{10F0321E-AD2D-084C-876D-F6E70E49B9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9670" y="57232"/>
            <a:ext cx="952500" cy="9525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F6F4EF8-519F-4086-98AD-2B02F633879A}"/>
              </a:ext>
            </a:extLst>
          </p:cNvPr>
          <p:cNvSpPr txBox="1"/>
          <p:nvPr/>
        </p:nvSpPr>
        <p:spPr>
          <a:xfrm>
            <a:off x="946073" y="367748"/>
            <a:ext cx="7223597" cy="1384995"/>
          </a:xfrm>
          <a:prstGeom prst="rect">
            <a:avLst/>
          </a:prstGeom>
          <a:noFill/>
        </p:spPr>
        <p:txBody>
          <a:bodyPr wrap="square" lIns="91440" tIns="45720" rIns="91440" bIns="45720" rtlCol="0" anchor="t">
            <a:spAutoFit/>
          </a:bodyPr>
          <a:lstStyle/>
          <a:p>
            <a:pPr algn="ctr"/>
            <a:r>
              <a:rPr lang="en-US" sz="2800" dirty="0">
                <a:solidFill>
                  <a:srgbClr val="C00000"/>
                </a:solidFill>
                <a:latin typeface="+mn-lt"/>
              </a:rPr>
              <a:t>How to Create Intelligent Cyberinfrastructure for Computing Continuum in the Modern AI Era</a:t>
            </a:r>
          </a:p>
          <a:p>
            <a:pPr algn="ctr"/>
            <a:r>
              <a:rPr lang="en-US" sz="2800" dirty="0">
                <a:solidFill>
                  <a:srgbClr val="C00000"/>
                </a:solidFill>
                <a:latin typeface="+mn-lt"/>
              </a:rPr>
              <a:t>&amp; Democratizing AI? </a:t>
            </a:r>
          </a:p>
        </p:txBody>
      </p:sp>
      <p:grpSp>
        <p:nvGrpSpPr>
          <p:cNvPr id="17" name="Group 16">
            <a:extLst>
              <a:ext uri="{FF2B5EF4-FFF2-40B4-BE49-F238E27FC236}">
                <a16:creationId xmlns:a16="http://schemas.microsoft.com/office/drawing/2014/main" id="{B11C7EDA-B246-4D2F-BEB7-46A58B72A147}"/>
              </a:ext>
            </a:extLst>
          </p:cNvPr>
          <p:cNvGrpSpPr/>
          <p:nvPr/>
        </p:nvGrpSpPr>
        <p:grpSpPr>
          <a:xfrm>
            <a:off x="98288" y="888229"/>
            <a:ext cx="809139" cy="323166"/>
            <a:chOff x="1090467" y="3117883"/>
            <a:chExt cx="1150154" cy="400479"/>
          </a:xfrm>
        </p:grpSpPr>
        <p:pic>
          <p:nvPicPr>
            <p:cNvPr id="18" name="Picture 17">
              <a:extLst>
                <a:ext uri="{FF2B5EF4-FFF2-40B4-BE49-F238E27FC236}">
                  <a16:creationId xmlns:a16="http://schemas.microsoft.com/office/drawing/2014/main" id="{B1E27E63-CB23-4550-8B28-B713E11767E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90467" y="3225725"/>
              <a:ext cx="242232" cy="203185"/>
            </a:xfrm>
            <a:prstGeom prst="rect">
              <a:avLst/>
            </a:prstGeom>
          </p:spPr>
        </p:pic>
        <p:sp>
          <p:nvSpPr>
            <p:cNvPr id="19" name="Rectangle 18">
              <a:extLst>
                <a:ext uri="{FF2B5EF4-FFF2-40B4-BE49-F238E27FC236}">
                  <a16:creationId xmlns:a16="http://schemas.microsoft.com/office/drawing/2014/main" id="{3DE4B5EF-19D7-41C9-B387-ABB7186F63DA}"/>
                </a:ext>
              </a:extLst>
            </p:cNvPr>
            <p:cNvSpPr/>
            <p:nvPr/>
          </p:nvSpPr>
          <p:spPr>
            <a:xfrm>
              <a:off x="1332697" y="3117883"/>
              <a:ext cx="885848" cy="266986"/>
            </a:xfrm>
            <a:prstGeom prst="rect">
              <a:avLst/>
            </a:prstGeom>
          </p:spPr>
          <p:txBody>
            <a:bodyPr wrap="square">
              <a:spAutoFit/>
            </a:bodyPr>
            <a:lstStyle/>
            <a:p>
              <a:r>
                <a:rPr lang="en-US" sz="800" i="1" dirty="0">
                  <a:solidFill>
                    <a:srgbClr val="0070C0"/>
                  </a:solidFill>
                  <a:latin typeface="+mn-lt"/>
                </a:rPr>
                <a:t>Follow us</a:t>
              </a:r>
            </a:p>
          </p:txBody>
        </p:sp>
        <p:sp>
          <p:nvSpPr>
            <p:cNvPr id="20" name="Rectangle 19">
              <a:extLst>
                <a:ext uri="{FF2B5EF4-FFF2-40B4-BE49-F238E27FC236}">
                  <a16:creationId xmlns:a16="http://schemas.microsoft.com/office/drawing/2014/main" id="{368AD9BC-F35E-4662-860A-9F9B6BDDB2B9}"/>
                </a:ext>
              </a:extLst>
            </p:cNvPr>
            <p:cNvSpPr/>
            <p:nvPr/>
          </p:nvSpPr>
          <p:spPr>
            <a:xfrm>
              <a:off x="1310621" y="3251376"/>
              <a:ext cx="930000" cy="266986"/>
            </a:xfrm>
            <a:prstGeom prst="rect">
              <a:avLst/>
            </a:prstGeom>
          </p:spPr>
          <p:txBody>
            <a:bodyPr wrap="square">
              <a:spAutoFit/>
            </a:bodyPr>
            <a:lstStyle/>
            <a:p>
              <a:r>
                <a:rPr lang="en-US" sz="800" dirty="0">
                  <a:latin typeface="+mn-lt"/>
                </a:rPr>
                <a:t>@icicleai </a:t>
              </a:r>
            </a:p>
          </p:txBody>
        </p:sp>
      </p:grpSp>
      <p:sp>
        <p:nvSpPr>
          <p:cNvPr id="13" name="TextBox 12">
            <a:extLst>
              <a:ext uri="{FF2B5EF4-FFF2-40B4-BE49-F238E27FC236}">
                <a16:creationId xmlns:a16="http://schemas.microsoft.com/office/drawing/2014/main" id="{8F4E2D96-CCF7-442C-86D5-8B06CF8EA3E1}"/>
              </a:ext>
            </a:extLst>
          </p:cNvPr>
          <p:cNvSpPr txBox="1"/>
          <p:nvPr/>
        </p:nvSpPr>
        <p:spPr>
          <a:xfrm>
            <a:off x="4320262" y="2479889"/>
            <a:ext cx="4486853" cy="1938992"/>
          </a:xfrm>
          <a:prstGeom prst="rect">
            <a:avLst/>
          </a:prstGeom>
          <a:noFill/>
        </p:spPr>
        <p:txBody>
          <a:bodyPr wrap="square" rtlCol="0">
            <a:spAutoFit/>
          </a:bodyPr>
          <a:lstStyle/>
          <a:p>
            <a:pPr algn="ctr"/>
            <a:r>
              <a:rPr lang="en-US" sz="2400" b="0" dirty="0">
                <a:solidFill>
                  <a:srgbClr val="FF0000"/>
                </a:solidFill>
                <a:latin typeface="+mn-lt"/>
              </a:rPr>
              <a:t>One of the 27 NSF-AI Institutes (each one $20M USD over 5 years) </a:t>
            </a:r>
          </a:p>
          <a:p>
            <a:pPr algn="ctr"/>
            <a:endParaRPr lang="en-US" sz="2400" b="0" dirty="0">
              <a:solidFill>
                <a:srgbClr val="FF0000"/>
              </a:solidFill>
              <a:latin typeface="+mn-lt"/>
            </a:endParaRPr>
          </a:p>
          <a:p>
            <a:pPr algn="ctr"/>
            <a:r>
              <a:rPr lang="en-US" sz="2400" b="0" dirty="0">
                <a:solidFill>
                  <a:srgbClr val="FF0000"/>
                </a:solidFill>
                <a:latin typeface="+mn-lt"/>
              </a:rPr>
              <a:t>ICICLE is the only one focusing on Intelligent Cyberinfrastructure  </a:t>
            </a:r>
          </a:p>
        </p:txBody>
      </p:sp>
      <p:sp>
        <p:nvSpPr>
          <p:cNvPr id="15" name="TextBox 14">
            <a:extLst>
              <a:ext uri="{FF2B5EF4-FFF2-40B4-BE49-F238E27FC236}">
                <a16:creationId xmlns:a16="http://schemas.microsoft.com/office/drawing/2014/main" id="{58B53C17-1C09-420C-A9AB-83A2389A1926}"/>
              </a:ext>
            </a:extLst>
          </p:cNvPr>
          <p:cNvSpPr txBox="1"/>
          <p:nvPr/>
        </p:nvSpPr>
        <p:spPr bwMode="auto">
          <a:xfrm>
            <a:off x="1315233" y="2018224"/>
            <a:ext cx="2168307" cy="461665"/>
          </a:xfrm>
          <a:prstGeom prst="rect">
            <a:avLst/>
          </a:prstGeom>
          <a:noFill/>
          <a:ln w="12700" cap="sq">
            <a:noFill/>
            <a:miter lim="800000"/>
            <a:headEnd type="none" w="sm" len="sm"/>
            <a:tailEnd type="none" w="sm" len="sm"/>
          </a:ln>
        </p:spPr>
        <p:txBody>
          <a:bodyPr wrap="square" lIns="91440" tIns="45720" rIns="91440" bIns="45720" anchor="t">
            <a:spAutoFit/>
          </a:bodyPr>
          <a:lstStyle/>
          <a:p>
            <a:pPr algn="ctr"/>
            <a:r>
              <a:rPr lang="en-US" sz="2400" dirty="0">
                <a:latin typeface="+mn-lt"/>
                <a:hlinkClick r:id="rId7"/>
              </a:rPr>
              <a:t>http://icicle.ai</a:t>
            </a:r>
            <a:endParaRPr lang="en-US" sz="2400" dirty="0">
              <a:latin typeface="+mn-lt"/>
              <a:cs typeface="Calibri"/>
            </a:endParaRPr>
          </a:p>
        </p:txBody>
      </p:sp>
      <p:pic>
        <p:nvPicPr>
          <p:cNvPr id="3" name="Picture 2" descr="A qr code with black squares&#10;&#10;Description automatically generated">
            <a:extLst>
              <a:ext uri="{FF2B5EF4-FFF2-40B4-BE49-F238E27FC236}">
                <a16:creationId xmlns:a16="http://schemas.microsoft.com/office/drawing/2014/main" id="{D6D6146C-0E02-4F13-9A43-4D797EB83A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4447" y="2847813"/>
            <a:ext cx="1589878" cy="1589878"/>
          </a:xfrm>
          <a:prstGeom prst="rect">
            <a:avLst/>
          </a:prstGeom>
        </p:spPr>
      </p:pic>
    </p:spTree>
    <p:extLst>
      <p:ext uri="{BB962C8B-B14F-4D97-AF65-F5344CB8AC3E}">
        <p14:creationId xmlns:p14="http://schemas.microsoft.com/office/powerpoint/2010/main" val="4198846228"/>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7DF2C4-7A87-425D-B281-760ADF81809C}"/>
              </a:ext>
            </a:extLst>
          </p:cNvPr>
          <p:cNvSpPr>
            <a:spLocks noGrp="1"/>
          </p:cNvSpPr>
          <p:nvPr>
            <p:ph type="title"/>
          </p:nvPr>
        </p:nvSpPr>
        <p:spPr>
          <a:xfrm>
            <a:off x="146525" y="156336"/>
            <a:ext cx="10098141" cy="573340"/>
          </a:xfrm>
        </p:spPr>
        <p:txBody>
          <a:bodyPr/>
          <a:lstStyle/>
          <a:p>
            <a:r>
              <a:rPr lang="en-US" sz="2400" dirty="0">
                <a:latin typeface="+mn-lt"/>
                <a:cs typeface="Arial"/>
              </a:rPr>
              <a:t>Objectives: Intelligent CyberInfrastructure for Computing Continuum</a:t>
            </a:r>
            <a:endParaRPr lang="en-US" sz="2400" dirty="0">
              <a:latin typeface="+mn-lt"/>
            </a:endParaRPr>
          </a:p>
        </p:txBody>
      </p:sp>
      <p:grpSp>
        <p:nvGrpSpPr>
          <p:cNvPr id="6" name="Group 5">
            <a:extLst>
              <a:ext uri="{FF2B5EF4-FFF2-40B4-BE49-F238E27FC236}">
                <a16:creationId xmlns:a16="http://schemas.microsoft.com/office/drawing/2014/main" id="{30DB021E-B6BB-48B1-8FDC-5F7D0F5ABD43}"/>
              </a:ext>
            </a:extLst>
          </p:cNvPr>
          <p:cNvGrpSpPr/>
          <p:nvPr/>
        </p:nvGrpSpPr>
        <p:grpSpPr>
          <a:xfrm>
            <a:off x="413943" y="3574137"/>
            <a:ext cx="1098824" cy="1297043"/>
            <a:chOff x="7313139" y="2044437"/>
            <a:chExt cx="920566" cy="1075109"/>
          </a:xfrm>
        </p:grpSpPr>
        <p:pic>
          <p:nvPicPr>
            <p:cNvPr id="7" name="Picture 2" descr="Diagram&#10;&#10;Description automatically generated">
              <a:extLst>
                <a:ext uri="{FF2B5EF4-FFF2-40B4-BE49-F238E27FC236}">
                  <a16:creationId xmlns:a16="http://schemas.microsoft.com/office/drawing/2014/main" id="{28D1B02E-8A53-43DA-B47F-99EBECAFB8BF}"/>
                </a:ext>
              </a:extLst>
            </p:cNvPr>
            <p:cNvPicPr>
              <a:picLocks noChangeAspect="1"/>
            </p:cNvPicPr>
            <p:nvPr/>
          </p:nvPicPr>
          <p:blipFill rotWithShape="1">
            <a:blip r:embed="rId3"/>
            <a:srcRect l="1952" t="70054" r="85652" b="8807"/>
            <a:stretch/>
          </p:blipFill>
          <p:spPr>
            <a:xfrm>
              <a:off x="7404870" y="2044437"/>
              <a:ext cx="762000" cy="685801"/>
            </a:xfrm>
            <a:prstGeom prst="rect">
              <a:avLst/>
            </a:prstGeom>
          </p:spPr>
        </p:pic>
        <p:sp>
          <p:nvSpPr>
            <p:cNvPr id="8" name="TextBox 7">
              <a:extLst>
                <a:ext uri="{FF2B5EF4-FFF2-40B4-BE49-F238E27FC236}">
                  <a16:creationId xmlns:a16="http://schemas.microsoft.com/office/drawing/2014/main" id="{A59E0DA2-1C63-4F43-BB54-842F78A86F0F}"/>
                </a:ext>
              </a:extLst>
            </p:cNvPr>
            <p:cNvSpPr txBox="1"/>
            <p:nvPr/>
          </p:nvSpPr>
          <p:spPr>
            <a:xfrm>
              <a:off x="7313139" y="2736875"/>
              <a:ext cx="920566" cy="382671"/>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On Field Sensors</a:t>
              </a:r>
            </a:p>
          </p:txBody>
        </p:sp>
      </p:grpSp>
      <p:grpSp>
        <p:nvGrpSpPr>
          <p:cNvPr id="9" name="Group 8">
            <a:extLst>
              <a:ext uri="{FF2B5EF4-FFF2-40B4-BE49-F238E27FC236}">
                <a16:creationId xmlns:a16="http://schemas.microsoft.com/office/drawing/2014/main" id="{6821D881-7349-4EB5-94F9-C6FE0E71DC01}"/>
              </a:ext>
            </a:extLst>
          </p:cNvPr>
          <p:cNvGrpSpPr/>
          <p:nvPr/>
        </p:nvGrpSpPr>
        <p:grpSpPr>
          <a:xfrm>
            <a:off x="5062110" y="3643587"/>
            <a:ext cx="1484167" cy="1142598"/>
            <a:chOff x="5441515" y="2070191"/>
            <a:chExt cx="1243396" cy="947092"/>
          </a:xfrm>
        </p:grpSpPr>
        <p:pic>
          <p:nvPicPr>
            <p:cNvPr id="10" name="Picture 8" descr="Hybridcloud - Hybrid Cloud, HD Png Download , Transparent Png Image -  PNGitem">
              <a:extLst>
                <a:ext uri="{FF2B5EF4-FFF2-40B4-BE49-F238E27FC236}">
                  <a16:creationId xmlns:a16="http://schemas.microsoft.com/office/drawing/2014/main" id="{AE4D299C-FB58-469A-8FEC-9D47629154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1515" y="2070191"/>
              <a:ext cx="1243396" cy="75816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A94EF69-5B37-4FA9-A9FF-EE7EE24B117D}"/>
                </a:ext>
              </a:extLst>
            </p:cNvPr>
            <p:cNvSpPr txBox="1"/>
            <p:nvPr/>
          </p:nvSpPr>
          <p:spPr>
            <a:xfrm>
              <a:off x="5486311" y="2787680"/>
              <a:ext cx="1169804" cy="229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Clouds</a:t>
              </a:r>
            </a:p>
          </p:txBody>
        </p:sp>
      </p:grpSp>
      <p:grpSp>
        <p:nvGrpSpPr>
          <p:cNvPr id="12" name="Group 11">
            <a:extLst>
              <a:ext uri="{FF2B5EF4-FFF2-40B4-BE49-F238E27FC236}">
                <a16:creationId xmlns:a16="http://schemas.microsoft.com/office/drawing/2014/main" id="{48F53B67-8655-48C2-B9CA-327D0216A599}"/>
              </a:ext>
            </a:extLst>
          </p:cNvPr>
          <p:cNvGrpSpPr/>
          <p:nvPr/>
        </p:nvGrpSpPr>
        <p:grpSpPr>
          <a:xfrm>
            <a:off x="7237109" y="3662569"/>
            <a:ext cx="1558784" cy="1272525"/>
            <a:chOff x="6301673" y="2709272"/>
            <a:chExt cx="1305908" cy="1054787"/>
          </a:xfrm>
        </p:grpSpPr>
        <p:pic>
          <p:nvPicPr>
            <p:cNvPr id="13" name="Picture 12" descr="Diagram&#10;&#10;Description automatically generated">
              <a:extLst>
                <a:ext uri="{FF2B5EF4-FFF2-40B4-BE49-F238E27FC236}">
                  <a16:creationId xmlns:a16="http://schemas.microsoft.com/office/drawing/2014/main" id="{23F50D0A-D8DA-4BA3-B566-F595996B58CD}"/>
                </a:ext>
              </a:extLst>
            </p:cNvPr>
            <p:cNvPicPr>
              <a:picLocks noChangeAspect="1"/>
            </p:cNvPicPr>
            <p:nvPr/>
          </p:nvPicPr>
          <p:blipFill rotWithShape="1">
            <a:blip r:embed="rId3"/>
            <a:srcRect l="61712" t="67457" r="26025" b="9521"/>
            <a:stretch/>
          </p:blipFill>
          <p:spPr>
            <a:xfrm>
              <a:off x="6548433" y="2709272"/>
              <a:ext cx="753857" cy="746876"/>
            </a:xfrm>
            <a:prstGeom prst="rect">
              <a:avLst/>
            </a:prstGeom>
          </p:spPr>
        </p:pic>
        <p:sp>
          <p:nvSpPr>
            <p:cNvPr id="14" name="TextBox 13">
              <a:extLst>
                <a:ext uri="{FF2B5EF4-FFF2-40B4-BE49-F238E27FC236}">
                  <a16:creationId xmlns:a16="http://schemas.microsoft.com/office/drawing/2014/main" id="{66C88C10-2723-46ED-B4A1-75983F6BA72F}"/>
                </a:ext>
              </a:extLst>
            </p:cNvPr>
            <p:cNvSpPr txBox="1"/>
            <p:nvPr/>
          </p:nvSpPr>
          <p:spPr>
            <a:xfrm>
              <a:off x="6301673" y="3381388"/>
              <a:ext cx="1305908" cy="382671"/>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HPC Systems &amp; Data Centers</a:t>
              </a:r>
            </a:p>
          </p:txBody>
        </p:sp>
      </p:grpSp>
      <p:grpSp>
        <p:nvGrpSpPr>
          <p:cNvPr id="15" name="Group 14">
            <a:extLst>
              <a:ext uri="{FF2B5EF4-FFF2-40B4-BE49-F238E27FC236}">
                <a16:creationId xmlns:a16="http://schemas.microsoft.com/office/drawing/2014/main" id="{7B93F8E9-1800-401B-B048-EA51607695C7}"/>
              </a:ext>
            </a:extLst>
          </p:cNvPr>
          <p:cNvGrpSpPr/>
          <p:nvPr/>
        </p:nvGrpSpPr>
        <p:grpSpPr>
          <a:xfrm>
            <a:off x="2243159" y="3650637"/>
            <a:ext cx="1755286" cy="981269"/>
            <a:chOff x="6101306" y="1484864"/>
            <a:chExt cx="1470532" cy="813367"/>
          </a:xfrm>
        </p:grpSpPr>
        <p:sp>
          <p:nvSpPr>
            <p:cNvPr id="16" name="TextBox 15">
              <a:extLst>
                <a:ext uri="{FF2B5EF4-FFF2-40B4-BE49-F238E27FC236}">
                  <a16:creationId xmlns:a16="http://schemas.microsoft.com/office/drawing/2014/main" id="{EF778B10-3C57-47A3-B951-185F15D45114}"/>
                </a:ext>
              </a:extLst>
            </p:cNvPr>
            <p:cNvSpPr txBox="1"/>
            <p:nvPr/>
          </p:nvSpPr>
          <p:spPr>
            <a:xfrm>
              <a:off x="6101306" y="2068628"/>
              <a:ext cx="1470532" cy="229603"/>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Edge &amp; Near Edge</a:t>
              </a:r>
            </a:p>
          </p:txBody>
        </p:sp>
        <p:grpSp>
          <p:nvGrpSpPr>
            <p:cNvPr id="17" name="Group 16">
              <a:extLst>
                <a:ext uri="{FF2B5EF4-FFF2-40B4-BE49-F238E27FC236}">
                  <a16:creationId xmlns:a16="http://schemas.microsoft.com/office/drawing/2014/main" id="{242F4747-BB37-4743-9D11-C9EAAE5815D2}"/>
                </a:ext>
              </a:extLst>
            </p:cNvPr>
            <p:cNvGrpSpPr/>
            <p:nvPr/>
          </p:nvGrpSpPr>
          <p:grpSpPr>
            <a:xfrm>
              <a:off x="6360619" y="1484864"/>
              <a:ext cx="1083420" cy="648317"/>
              <a:chOff x="4065197" y="385899"/>
              <a:chExt cx="1977945" cy="1183600"/>
            </a:xfrm>
          </p:grpSpPr>
          <p:pic>
            <p:nvPicPr>
              <p:cNvPr id="18" name="Picture 6" descr="Laptop - Kostenlose computer Icons">
                <a:extLst>
                  <a:ext uri="{FF2B5EF4-FFF2-40B4-BE49-F238E27FC236}">
                    <a16:creationId xmlns:a16="http://schemas.microsoft.com/office/drawing/2014/main" id="{1F321918-8923-4BF7-AAD2-4245181A22E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587" b="13168"/>
              <a:stretch/>
            </p:blipFill>
            <p:spPr bwMode="auto">
              <a:xfrm>
                <a:off x="4065197" y="385899"/>
                <a:ext cx="1684973" cy="11836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Smartphone - Kostenlose technologie Icons">
                <a:extLst>
                  <a:ext uri="{FF2B5EF4-FFF2-40B4-BE49-F238E27FC236}">
                    <a16:creationId xmlns:a16="http://schemas.microsoft.com/office/drawing/2014/main" id="{D4E306DF-2FA5-4361-8988-F822AF8E387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586" r="21302"/>
              <a:stretch/>
            </p:blipFill>
            <p:spPr bwMode="auto">
              <a:xfrm>
                <a:off x="5644071" y="541600"/>
                <a:ext cx="399071" cy="66387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1" name="TextBox 20">
            <a:extLst>
              <a:ext uri="{FF2B5EF4-FFF2-40B4-BE49-F238E27FC236}">
                <a16:creationId xmlns:a16="http://schemas.microsoft.com/office/drawing/2014/main" id="{77BCDCC8-0C5B-41F3-8CDA-DC9100CD0EAD}"/>
              </a:ext>
            </a:extLst>
          </p:cNvPr>
          <p:cNvSpPr txBox="1"/>
          <p:nvPr/>
        </p:nvSpPr>
        <p:spPr>
          <a:xfrm>
            <a:off x="3638805" y="1687155"/>
            <a:ext cx="1445960" cy="461665"/>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Smart </a:t>
            </a:r>
          </a:p>
          <a:p>
            <a:pPr algn="ctr" fontAlgn="auto">
              <a:spcBef>
                <a:spcPts val="0"/>
              </a:spcBef>
              <a:spcAft>
                <a:spcPts val="0"/>
              </a:spcAft>
            </a:pPr>
            <a:r>
              <a:rPr lang="en-US" sz="1200" b="0" dirty="0">
                <a:solidFill>
                  <a:srgbClr val="C00000"/>
                </a:solidFill>
                <a:latin typeface="Calibri" panose="020F0502020204030204"/>
              </a:rPr>
              <a:t>Foodsheds</a:t>
            </a:r>
          </a:p>
        </p:txBody>
      </p:sp>
      <p:sp>
        <p:nvSpPr>
          <p:cNvPr id="22" name="TextBox 21">
            <a:extLst>
              <a:ext uri="{FF2B5EF4-FFF2-40B4-BE49-F238E27FC236}">
                <a16:creationId xmlns:a16="http://schemas.microsoft.com/office/drawing/2014/main" id="{D9539EEE-08D5-494A-B9C4-9B02058F10AD}"/>
              </a:ext>
            </a:extLst>
          </p:cNvPr>
          <p:cNvSpPr txBox="1"/>
          <p:nvPr/>
        </p:nvSpPr>
        <p:spPr>
          <a:xfrm>
            <a:off x="7025033" y="1687155"/>
            <a:ext cx="883674" cy="461665"/>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Animal Ecology</a:t>
            </a:r>
          </a:p>
        </p:txBody>
      </p:sp>
      <p:sp>
        <p:nvSpPr>
          <p:cNvPr id="23" name="TextBox 22">
            <a:extLst>
              <a:ext uri="{FF2B5EF4-FFF2-40B4-BE49-F238E27FC236}">
                <a16:creationId xmlns:a16="http://schemas.microsoft.com/office/drawing/2014/main" id="{ECEC790A-90BB-4CBE-A1A8-3EB8190DF473}"/>
              </a:ext>
            </a:extLst>
          </p:cNvPr>
          <p:cNvSpPr txBox="1"/>
          <p:nvPr/>
        </p:nvSpPr>
        <p:spPr>
          <a:xfrm>
            <a:off x="1278809" y="1687155"/>
            <a:ext cx="883674" cy="461665"/>
          </a:xfrm>
          <a:prstGeom prst="rect">
            <a:avLst/>
          </a:prstGeom>
          <a:noFill/>
        </p:spPr>
        <p:txBody>
          <a:bodyPr wrap="square" rtlCol="0">
            <a:spAutoFit/>
          </a:bodyPr>
          <a:lstStyle/>
          <a:p>
            <a:pPr algn="ctr" fontAlgn="auto">
              <a:spcBef>
                <a:spcPts val="0"/>
              </a:spcBef>
              <a:spcAft>
                <a:spcPts val="0"/>
              </a:spcAft>
            </a:pPr>
            <a:r>
              <a:rPr lang="en-US" sz="1200" b="0" dirty="0">
                <a:solidFill>
                  <a:srgbClr val="C00000"/>
                </a:solidFill>
                <a:latin typeface="Calibri" panose="020F0502020204030204"/>
              </a:rPr>
              <a:t>Digital </a:t>
            </a:r>
          </a:p>
          <a:p>
            <a:pPr algn="ctr" fontAlgn="auto">
              <a:spcBef>
                <a:spcPts val="0"/>
              </a:spcBef>
              <a:spcAft>
                <a:spcPts val="0"/>
              </a:spcAft>
            </a:pPr>
            <a:r>
              <a:rPr lang="en-US" sz="1200" b="0" dirty="0">
                <a:solidFill>
                  <a:srgbClr val="C00000"/>
                </a:solidFill>
                <a:latin typeface="Calibri" panose="020F0502020204030204"/>
              </a:rPr>
              <a:t>Agriculture</a:t>
            </a:r>
          </a:p>
        </p:txBody>
      </p:sp>
      <p:sp>
        <p:nvSpPr>
          <p:cNvPr id="27" name="TextBox 26">
            <a:extLst>
              <a:ext uri="{FF2B5EF4-FFF2-40B4-BE49-F238E27FC236}">
                <a16:creationId xmlns:a16="http://schemas.microsoft.com/office/drawing/2014/main" id="{E08BF42D-5CDE-4D85-9834-5BD3555F320C}"/>
              </a:ext>
            </a:extLst>
          </p:cNvPr>
          <p:cNvSpPr txBox="1"/>
          <p:nvPr/>
        </p:nvSpPr>
        <p:spPr>
          <a:xfrm>
            <a:off x="2800709" y="4648610"/>
            <a:ext cx="3872963" cy="338554"/>
          </a:xfrm>
          <a:prstGeom prst="rect">
            <a:avLst/>
          </a:prstGeom>
          <a:noFill/>
        </p:spPr>
        <p:txBody>
          <a:bodyPr wrap="square" rtlCol="0">
            <a:spAutoFit/>
          </a:bodyPr>
          <a:lstStyle/>
          <a:p>
            <a:pPr algn="ctr" fontAlgn="auto">
              <a:spcBef>
                <a:spcPts val="0"/>
              </a:spcBef>
              <a:spcAft>
                <a:spcPts val="0"/>
              </a:spcAft>
            </a:pPr>
            <a:r>
              <a:rPr lang="en-US" b="0" dirty="0">
                <a:solidFill>
                  <a:schemeClr val="bg1">
                    <a:lumMod val="40000"/>
                    <a:lumOff val="60000"/>
                  </a:schemeClr>
                </a:solidFill>
                <a:latin typeface="Calibri" panose="020F0502020204030204"/>
              </a:rPr>
              <a:t>Emerging Computing Continuum</a:t>
            </a:r>
          </a:p>
        </p:txBody>
      </p:sp>
      <p:sp>
        <p:nvSpPr>
          <p:cNvPr id="28" name="TextBox 27">
            <a:extLst>
              <a:ext uri="{FF2B5EF4-FFF2-40B4-BE49-F238E27FC236}">
                <a16:creationId xmlns:a16="http://schemas.microsoft.com/office/drawing/2014/main" id="{A6451F1E-DD00-487F-9041-13C990ABA732}"/>
              </a:ext>
            </a:extLst>
          </p:cNvPr>
          <p:cNvSpPr txBox="1"/>
          <p:nvPr/>
        </p:nvSpPr>
        <p:spPr>
          <a:xfrm>
            <a:off x="2673331" y="629850"/>
            <a:ext cx="3872963" cy="338554"/>
          </a:xfrm>
          <a:prstGeom prst="rect">
            <a:avLst/>
          </a:prstGeom>
          <a:noFill/>
        </p:spPr>
        <p:txBody>
          <a:bodyPr wrap="square" rtlCol="0">
            <a:spAutoFit/>
          </a:bodyPr>
          <a:lstStyle/>
          <a:p>
            <a:pPr algn="ctr" fontAlgn="auto">
              <a:spcBef>
                <a:spcPts val="0"/>
              </a:spcBef>
              <a:spcAft>
                <a:spcPts val="0"/>
              </a:spcAft>
            </a:pPr>
            <a:r>
              <a:rPr lang="en-US" b="0" dirty="0">
                <a:solidFill>
                  <a:schemeClr val="bg1">
                    <a:lumMod val="40000"/>
                    <a:lumOff val="60000"/>
                  </a:schemeClr>
                </a:solidFill>
                <a:latin typeface="Calibri" panose="020F0502020204030204"/>
              </a:rPr>
              <a:t>Use Inspired Science Domains</a:t>
            </a:r>
          </a:p>
        </p:txBody>
      </p:sp>
      <p:sp>
        <p:nvSpPr>
          <p:cNvPr id="2" name="Rectangle: Rounded Corners 1">
            <a:extLst>
              <a:ext uri="{FF2B5EF4-FFF2-40B4-BE49-F238E27FC236}">
                <a16:creationId xmlns:a16="http://schemas.microsoft.com/office/drawing/2014/main" id="{3729A782-1ACF-4A0D-A43D-4CFE99256ADC}"/>
              </a:ext>
            </a:extLst>
          </p:cNvPr>
          <p:cNvSpPr/>
          <p:nvPr/>
        </p:nvSpPr>
        <p:spPr bwMode="auto">
          <a:xfrm>
            <a:off x="278341" y="2144514"/>
            <a:ext cx="8582630" cy="1429622"/>
          </a:xfrm>
          <a:prstGeom prst="roundRect">
            <a:avLst/>
          </a:prstGeom>
          <a:solidFill>
            <a:schemeClr val="accent5">
              <a:lumMod val="75000"/>
            </a:schemeClr>
          </a:solidFill>
          <a:ln w="19050" cap="sq" cmpd="sng">
            <a:solidFill>
              <a:schemeClr val="tx1"/>
            </a:solidFill>
            <a:miter lim="800000"/>
            <a:headEnd type="none" w="sm" len="sm"/>
            <a:tailEnd type="none" w="sm" len="sm"/>
          </a:ln>
          <a:effectLst>
            <a:outerShdw blurRad="50800" dist="38100" dir="2700000" algn="tl" rotWithShape="0">
              <a:prstClr val="black">
                <a:alpha val="40000"/>
              </a:prstClr>
            </a:outerShdw>
          </a:effectLst>
        </p:spPr>
        <p:txBody>
          <a:bodyPr wrap="square" rtlCol="0" anchor="t">
            <a:noAutofit/>
          </a:bodyPr>
          <a:lstStyle/>
          <a:p>
            <a:pPr algn="ctr" eaLnBrk="0" hangingPunct="0">
              <a:lnSpc>
                <a:spcPct val="110000"/>
              </a:lnSpc>
              <a:spcBef>
                <a:spcPct val="20000"/>
              </a:spcBef>
            </a:pPr>
            <a:r>
              <a:rPr lang="en-US" dirty="0">
                <a:ln>
                  <a:solidFill>
                    <a:schemeClr val="bg2"/>
                  </a:solidFill>
                </a:ln>
                <a:solidFill>
                  <a:schemeClr val="tx2"/>
                </a:solidFill>
                <a:latin typeface="+mj-lt"/>
              </a:rPr>
              <a:t>ICICLE</a:t>
            </a:r>
            <a:r>
              <a:rPr lang="en-US" dirty="0">
                <a:ln>
                  <a:solidFill>
                    <a:schemeClr val="bg2"/>
                  </a:solidFill>
                </a:ln>
                <a:solidFill>
                  <a:schemeClr val="tx1">
                    <a:lumMod val="95000"/>
                    <a:lumOff val="5000"/>
                  </a:schemeClr>
                </a:solidFill>
                <a:latin typeface="+mj-lt"/>
              </a:rPr>
              <a:t>: </a:t>
            </a:r>
            <a:r>
              <a:rPr lang="en-US" dirty="0">
                <a:ln>
                  <a:solidFill>
                    <a:schemeClr val="bg2"/>
                  </a:solidFill>
                </a:ln>
                <a:solidFill>
                  <a:schemeClr val="tx2"/>
                </a:solidFill>
                <a:latin typeface="+mj-lt"/>
              </a:rPr>
              <a:t>I</a:t>
            </a:r>
            <a:r>
              <a:rPr lang="en-US" dirty="0">
                <a:ln>
                  <a:solidFill>
                    <a:schemeClr val="bg2"/>
                  </a:solidFill>
                </a:ln>
                <a:solidFill>
                  <a:schemeClr val="tx1">
                    <a:lumMod val="95000"/>
                    <a:lumOff val="5000"/>
                  </a:schemeClr>
                </a:solidFill>
                <a:latin typeface="+mj-lt"/>
              </a:rPr>
              <a:t>ntelligent </a:t>
            </a:r>
            <a:r>
              <a:rPr lang="en-US" dirty="0">
                <a:ln>
                  <a:solidFill>
                    <a:schemeClr val="bg2"/>
                  </a:solidFill>
                </a:ln>
                <a:solidFill>
                  <a:schemeClr val="tx2"/>
                </a:solidFill>
                <a:latin typeface="+mj-lt"/>
              </a:rPr>
              <a:t>C</a:t>
            </a:r>
            <a:r>
              <a:rPr lang="en-US" dirty="0">
                <a:ln>
                  <a:solidFill>
                    <a:schemeClr val="bg2"/>
                  </a:solidFill>
                </a:ln>
                <a:solidFill>
                  <a:schemeClr val="tx1">
                    <a:lumMod val="95000"/>
                    <a:lumOff val="5000"/>
                  </a:schemeClr>
                </a:solidFill>
                <a:latin typeface="+mj-lt"/>
              </a:rPr>
              <a:t>yber</a:t>
            </a:r>
            <a:r>
              <a:rPr lang="en-US" dirty="0">
                <a:ln>
                  <a:solidFill>
                    <a:schemeClr val="bg2"/>
                  </a:solidFill>
                </a:ln>
                <a:solidFill>
                  <a:schemeClr val="tx2"/>
                </a:solidFill>
                <a:latin typeface="+mj-lt"/>
              </a:rPr>
              <a:t>I</a:t>
            </a:r>
            <a:r>
              <a:rPr lang="en-US" dirty="0">
                <a:ln>
                  <a:solidFill>
                    <a:schemeClr val="bg2"/>
                  </a:solidFill>
                </a:ln>
                <a:solidFill>
                  <a:schemeClr val="tx1">
                    <a:lumMod val="95000"/>
                    <a:lumOff val="5000"/>
                  </a:schemeClr>
                </a:solidFill>
                <a:latin typeface="+mj-lt"/>
              </a:rPr>
              <a:t>nfrastructure with </a:t>
            </a:r>
            <a:r>
              <a:rPr lang="en-US" dirty="0">
                <a:ln>
                  <a:solidFill>
                    <a:schemeClr val="bg2"/>
                  </a:solidFill>
                </a:ln>
                <a:solidFill>
                  <a:schemeClr val="tx2"/>
                </a:solidFill>
                <a:latin typeface="+mj-lt"/>
              </a:rPr>
              <a:t>C</a:t>
            </a:r>
            <a:r>
              <a:rPr lang="en-US" dirty="0">
                <a:ln>
                  <a:solidFill>
                    <a:schemeClr val="bg2"/>
                  </a:solidFill>
                </a:ln>
                <a:solidFill>
                  <a:schemeClr val="tx1">
                    <a:lumMod val="95000"/>
                    <a:lumOff val="5000"/>
                  </a:schemeClr>
                </a:solidFill>
                <a:latin typeface="+mj-lt"/>
              </a:rPr>
              <a:t>omputational </a:t>
            </a:r>
            <a:r>
              <a:rPr lang="en-US" dirty="0">
                <a:ln>
                  <a:solidFill>
                    <a:schemeClr val="bg2"/>
                  </a:solidFill>
                </a:ln>
                <a:solidFill>
                  <a:schemeClr val="tx2"/>
                </a:solidFill>
                <a:latin typeface="+mj-lt"/>
              </a:rPr>
              <a:t>L</a:t>
            </a:r>
            <a:r>
              <a:rPr lang="en-US" dirty="0">
                <a:ln>
                  <a:solidFill>
                    <a:schemeClr val="bg2"/>
                  </a:solidFill>
                </a:ln>
                <a:solidFill>
                  <a:schemeClr val="tx1">
                    <a:lumMod val="95000"/>
                    <a:lumOff val="5000"/>
                  </a:schemeClr>
                </a:solidFill>
                <a:latin typeface="+mj-lt"/>
              </a:rPr>
              <a:t>earning in the </a:t>
            </a:r>
            <a:r>
              <a:rPr lang="en-US" dirty="0">
                <a:ln>
                  <a:solidFill>
                    <a:schemeClr val="bg2"/>
                  </a:solidFill>
                </a:ln>
                <a:solidFill>
                  <a:schemeClr val="tx2"/>
                </a:solidFill>
                <a:latin typeface="+mj-lt"/>
              </a:rPr>
              <a:t>E</a:t>
            </a:r>
            <a:r>
              <a:rPr lang="en-US" dirty="0">
                <a:ln>
                  <a:solidFill>
                    <a:schemeClr val="bg2"/>
                  </a:solidFill>
                </a:ln>
                <a:solidFill>
                  <a:schemeClr val="tx1">
                    <a:lumMod val="95000"/>
                    <a:lumOff val="5000"/>
                  </a:schemeClr>
                </a:solidFill>
                <a:latin typeface="+mj-lt"/>
              </a:rPr>
              <a:t>nvironment</a:t>
            </a:r>
          </a:p>
        </p:txBody>
      </p:sp>
      <p:sp>
        <p:nvSpPr>
          <p:cNvPr id="3" name="Rectangle 2">
            <a:extLst>
              <a:ext uri="{FF2B5EF4-FFF2-40B4-BE49-F238E27FC236}">
                <a16:creationId xmlns:a16="http://schemas.microsoft.com/office/drawing/2014/main" id="{9069FBC1-2934-4E68-9E37-B2DF1EACE452}"/>
              </a:ext>
            </a:extLst>
          </p:cNvPr>
          <p:cNvSpPr/>
          <p:nvPr/>
        </p:nvSpPr>
        <p:spPr bwMode="auto">
          <a:xfrm>
            <a:off x="777997" y="2528187"/>
            <a:ext cx="7434350" cy="221148"/>
          </a:xfrm>
          <a:prstGeom prst="rect">
            <a:avLst/>
          </a:prstGeom>
          <a:solidFill>
            <a:schemeClr val="accent2">
              <a:lumMod val="40000"/>
              <a:lumOff val="60000"/>
            </a:schemeClr>
          </a:solidFill>
          <a:ln w="19050" cap="sq" cmpd="sng">
            <a:noFill/>
            <a:miter lim="800000"/>
            <a:headEnd type="none" w="sm" len="sm"/>
            <a:tailEnd type="none" w="sm" len="sm"/>
          </a:ln>
          <a:effectLst>
            <a:outerShdw blurRad="50800" dist="38100" dir="2700000" algn="tl" rotWithShape="0">
              <a:prstClr val="black">
                <a:alpha val="40000"/>
              </a:prstClr>
            </a:outerShdw>
          </a:effectLst>
        </p:spPr>
        <p:txBody>
          <a:bodyPr wrap="square" rtlCol="0" anchor="ctr">
            <a:noAutofit/>
          </a:bodyPr>
          <a:lstStyle/>
          <a:p>
            <a:pPr algn="ctr" eaLnBrk="0" hangingPunct="0">
              <a:lnSpc>
                <a:spcPct val="110000"/>
              </a:lnSpc>
              <a:spcBef>
                <a:spcPct val="20000"/>
              </a:spcBef>
            </a:pPr>
            <a:r>
              <a:rPr lang="en-US" sz="1400" b="0" dirty="0">
                <a:ln>
                  <a:solidFill>
                    <a:schemeClr val="bg2"/>
                  </a:solidFill>
                </a:ln>
                <a:solidFill>
                  <a:schemeClr val="tx1">
                    <a:lumMod val="95000"/>
                    <a:lumOff val="5000"/>
                  </a:schemeClr>
                </a:solidFill>
                <a:latin typeface="+mj-lt"/>
              </a:rPr>
              <a:t>Systems AI Foundational Research for CI</a:t>
            </a:r>
          </a:p>
        </p:txBody>
      </p:sp>
      <p:sp>
        <p:nvSpPr>
          <p:cNvPr id="29" name="Rectangle 28">
            <a:extLst>
              <a:ext uri="{FF2B5EF4-FFF2-40B4-BE49-F238E27FC236}">
                <a16:creationId xmlns:a16="http://schemas.microsoft.com/office/drawing/2014/main" id="{9878E0C4-77F8-4844-AE2C-CA024C613F30}"/>
              </a:ext>
            </a:extLst>
          </p:cNvPr>
          <p:cNvSpPr/>
          <p:nvPr/>
        </p:nvSpPr>
        <p:spPr bwMode="auto">
          <a:xfrm>
            <a:off x="779423" y="2825836"/>
            <a:ext cx="7432924" cy="697303"/>
          </a:xfrm>
          <a:prstGeom prst="rect">
            <a:avLst/>
          </a:prstGeom>
          <a:solidFill>
            <a:schemeClr val="accent2">
              <a:lumMod val="75000"/>
            </a:schemeClr>
          </a:solidFill>
          <a:ln w="19050" cap="sq" cmpd="sng">
            <a:noFill/>
            <a:miter lim="800000"/>
            <a:headEnd type="none" w="sm" len="sm"/>
            <a:tailEnd type="none" w="sm" len="sm"/>
          </a:ln>
          <a:effectLst>
            <a:outerShdw blurRad="50800" dist="38100" dir="2700000" algn="tl" rotWithShape="0">
              <a:prstClr val="black">
                <a:alpha val="40000"/>
              </a:prstClr>
            </a:outerShdw>
          </a:effectLst>
        </p:spPr>
        <p:txBody>
          <a:bodyPr wrap="square" rtlCol="0" anchor="t">
            <a:noAutofit/>
          </a:bodyPr>
          <a:lstStyle/>
          <a:p>
            <a:pPr algn="ctr" eaLnBrk="0" hangingPunct="0">
              <a:lnSpc>
                <a:spcPct val="110000"/>
              </a:lnSpc>
              <a:spcBef>
                <a:spcPct val="20000"/>
              </a:spcBef>
            </a:pPr>
            <a:r>
              <a:rPr lang="en-US" sz="1400" b="0" dirty="0">
                <a:ln>
                  <a:solidFill>
                    <a:schemeClr val="bg2"/>
                  </a:solidFill>
                </a:ln>
                <a:solidFill>
                  <a:schemeClr val="tx1">
                    <a:lumMod val="95000"/>
                    <a:lumOff val="5000"/>
                  </a:schemeClr>
                </a:solidFill>
                <a:latin typeface="+mj-lt"/>
              </a:rPr>
              <a:t>Intelligent Cyber Infrastructure</a:t>
            </a:r>
          </a:p>
        </p:txBody>
      </p:sp>
      <p:sp>
        <p:nvSpPr>
          <p:cNvPr id="30" name="Rectangle 29">
            <a:extLst>
              <a:ext uri="{FF2B5EF4-FFF2-40B4-BE49-F238E27FC236}">
                <a16:creationId xmlns:a16="http://schemas.microsoft.com/office/drawing/2014/main" id="{6A3E052B-A501-4BBD-A733-8ED4377D14BD}"/>
              </a:ext>
            </a:extLst>
          </p:cNvPr>
          <p:cNvSpPr/>
          <p:nvPr/>
        </p:nvSpPr>
        <p:spPr bwMode="auto">
          <a:xfrm>
            <a:off x="899962" y="3177822"/>
            <a:ext cx="3483065" cy="221148"/>
          </a:xfrm>
          <a:prstGeom prst="rect">
            <a:avLst/>
          </a:prstGeom>
          <a:solidFill>
            <a:schemeClr val="accent2">
              <a:lumMod val="40000"/>
              <a:lumOff val="60000"/>
            </a:schemeClr>
          </a:solidFill>
          <a:ln w="19050" cap="sq" cmpd="sng">
            <a:noFill/>
            <a:miter lim="800000"/>
            <a:headEnd type="none" w="sm" len="sm"/>
            <a:tailEnd type="none" w="sm" len="sm"/>
          </a:ln>
          <a:effectLst>
            <a:outerShdw blurRad="50800" dist="38100" dir="2700000" algn="tl" rotWithShape="0">
              <a:prstClr val="black">
                <a:alpha val="40000"/>
              </a:prstClr>
            </a:outerShdw>
          </a:effectLst>
        </p:spPr>
        <p:txBody>
          <a:bodyPr wrap="square" rtlCol="0" anchor="ctr">
            <a:noAutofit/>
          </a:bodyPr>
          <a:lstStyle/>
          <a:p>
            <a:pPr algn="ctr" eaLnBrk="0" hangingPunct="0">
              <a:lnSpc>
                <a:spcPct val="110000"/>
              </a:lnSpc>
              <a:spcBef>
                <a:spcPct val="20000"/>
              </a:spcBef>
            </a:pPr>
            <a:r>
              <a:rPr lang="en-US" sz="1400" b="0" dirty="0">
                <a:ln>
                  <a:solidFill>
                    <a:schemeClr val="bg2"/>
                  </a:solidFill>
                </a:ln>
                <a:solidFill>
                  <a:schemeClr val="tx1">
                    <a:lumMod val="95000"/>
                    <a:lumOff val="5000"/>
                  </a:schemeClr>
                </a:solidFill>
                <a:latin typeface="+mj-lt"/>
              </a:rPr>
              <a:t>CI for AI</a:t>
            </a:r>
          </a:p>
        </p:txBody>
      </p:sp>
      <p:sp>
        <p:nvSpPr>
          <p:cNvPr id="31" name="Rectangle 30">
            <a:extLst>
              <a:ext uri="{FF2B5EF4-FFF2-40B4-BE49-F238E27FC236}">
                <a16:creationId xmlns:a16="http://schemas.microsoft.com/office/drawing/2014/main" id="{ACBA6133-C6E8-4BF3-A961-A86DA2C6A107}"/>
              </a:ext>
            </a:extLst>
          </p:cNvPr>
          <p:cNvSpPr/>
          <p:nvPr/>
        </p:nvSpPr>
        <p:spPr bwMode="auto">
          <a:xfrm>
            <a:off x="4495171" y="3170620"/>
            <a:ext cx="3605033" cy="221148"/>
          </a:xfrm>
          <a:prstGeom prst="rect">
            <a:avLst/>
          </a:prstGeom>
          <a:solidFill>
            <a:schemeClr val="accent2">
              <a:lumMod val="40000"/>
              <a:lumOff val="60000"/>
            </a:schemeClr>
          </a:solidFill>
          <a:ln w="19050" cap="sq" cmpd="sng">
            <a:noFill/>
            <a:miter lim="800000"/>
            <a:headEnd type="none" w="sm" len="sm"/>
            <a:tailEnd type="none" w="sm" len="sm"/>
          </a:ln>
          <a:effectLst>
            <a:outerShdw blurRad="50800" dist="38100" dir="2700000" algn="tl" rotWithShape="0">
              <a:prstClr val="black">
                <a:alpha val="40000"/>
              </a:prstClr>
            </a:outerShdw>
          </a:effectLst>
        </p:spPr>
        <p:txBody>
          <a:bodyPr wrap="square" rtlCol="0" anchor="ctr">
            <a:noAutofit/>
          </a:bodyPr>
          <a:lstStyle/>
          <a:p>
            <a:pPr algn="ctr" eaLnBrk="0" hangingPunct="0">
              <a:lnSpc>
                <a:spcPct val="110000"/>
              </a:lnSpc>
              <a:spcBef>
                <a:spcPct val="20000"/>
              </a:spcBef>
            </a:pPr>
            <a:r>
              <a:rPr lang="en-US" sz="1400" b="0" dirty="0">
                <a:ln>
                  <a:solidFill>
                    <a:schemeClr val="bg2"/>
                  </a:solidFill>
                </a:ln>
                <a:solidFill>
                  <a:schemeClr val="tx1">
                    <a:lumMod val="95000"/>
                    <a:lumOff val="5000"/>
                  </a:schemeClr>
                </a:solidFill>
                <a:latin typeface="+mj-lt"/>
              </a:rPr>
              <a:t>AI for “CI for AI”</a:t>
            </a:r>
          </a:p>
        </p:txBody>
      </p:sp>
      <p:pic>
        <p:nvPicPr>
          <p:cNvPr id="33" name="Picture 2" descr="Diagram&#10;&#10;Description automatically generated">
            <a:extLst>
              <a:ext uri="{FF2B5EF4-FFF2-40B4-BE49-F238E27FC236}">
                <a16:creationId xmlns:a16="http://schemas.microsoft.com/office/drawing/2014/main" id="{88DAC8D9-324B-C472-EDF2-4A850421CD6D}"/>
              </a:ext>
            </a:extLst>
          </p:cNvPr>
          <p:cNvPicPr>
            <a:picLocks/>
          </p:cNvPicPr>
          <p:nvPr/>
        </p:nvPicPr>
        <p:blipFill rotWithShape="1">
          <a:blip r:embed="rId3"/>
          <a:srcRect l="80757" t="12096" r="3525" b="63242"/>
          <a:stretch/>
        </p:blipFill>
        <p:spPr>
          <a:xfrm>
            <a:off x="3990892" y="1061019"/>
            <a:ext cx="731520" cy="548640"/>
          </a:xfrm>
          <a:prstGeom prst="rect">
            <a:avLst/>
          </a:prstGeom>
        </p:spPr>
      </p:pic>
      <p:pic>
        <p:nvPicPr>
          <p:cNvPr id="34" name="Picture 2" descr="Diagram&#10;&#10;Description automatically generated">
            <a:extLst>
              <a:ext uri="{FF2B5EF4-FFF2-40B4-BE49-F238E27FC236}">
                <a16:creationId xmlns:a16="http://schemas.microsoft.com/office/drawing/2014/main" id="{151C4E8A-394D-C342-9146-C8C7BD6F497D}"/>
              </a:ext>
            </a:extLst>
          </p:cNvPr>
          <p:cNvPicPr>
            <a:picLocks/>
          </p:cNvPicPr>
          <p:nvPr/>
        </p:nvPicPr>
        <p:blipFill rotWithShape="1">
          <a:blip r:embed="rId7"/>
          <a:srcRect l="20940" t="5392" r="21154" b="2941"/>
          <a:stretch/>
        </p:blipFill>
        <p:spPr>
          <a:xfrm>
            <a:off x="7080189" y="1090672"/>
            <a:ext cx="733216" cy="514054"/>
          </a:xfrm>
          <a:prstGeom prst="rect">
            <a:avLst/>
          </a:prstGeom>
        </p:spPr>
      </p:pic>
      <p:pic>
        <p:nvPicPr>
          <p:cNvPr id="35" name="Picture 2" descr="Diagram&#10;&#10;Description automatically generated">
            <a:extLst>
              <a:ext uri="{FF2B5EF4-FFF2-40B4-BE49-F238E27FC236}">
                <a16:creationId xmlns:a16="http://schemas.microsoft.com/office/drawing/2014/main" id="{41ACFA5D-A9E2-BCAF-1293-6620D0E2F504}"/>
              </a:ext>
            </a:extLst>
          </p:cNvPr>
          <p:cNvPicPr>
            <a:picLocks/>
          </p:cNvPicPr>
          <p:nvPr/>
        </p:nvPicPr>
        <p:blipFill rotWithShape="1">
          <a:blip r:embed="rId3"/>
          <a:srcRect l="79643" t="72755" r="2712" b="6722"/>
          <a:stretch/>
        </p:blipFill>
        <p:spPr>
          <a:xfrm>
            <a:off x="1350741" y="1061019"/>
            <a:ext cx="731520" cy="548640"/>
          </a:xfrm>
          <a:prstGeom prst="rect">
            <a:avLst/>
          </a:prstGeom>
        </p:spPr>
      </p:pic>
    </p:spTree>
    <p:extLst>
      <p:ext uri="{BB962C8B-B14F-4D97-AF65-F5344CB8AC3E}">
        <p14:creationId xmlns:p14="http://schemas.microsoft.com/office/powerpoint/2010/main" val="293086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Iowa State University">
            <a:extLst>
              <a:ext uri="{FF2B5EF4-FFF2-40B4-BE49-F238E27FC236}">
                <a16:creationId xmlns:a16="http://schemas.microsoft.com/office/drawing/2014/main" id="{82476F37-4485-394A-B37F-9A1D15D7B3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6813" y="3062950"/>
            <a:ext cx="118604" cy="11860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Lawrence Livermore National Laboratory (LLNL) – Livermore Graduate Scholar  Program (LGSP) | PhD Graduate Education at Northeastern University">
            <a:extLst>
              <a:ext uri="{FF2B5EF4-FFF2-40B4-BE49-F238E27FC236}">
                <a16:creationId xmlns:a16="http://schemas.microsoft.com/office/drawing/2014/main" id="{63F3AC97-B950-4A11-8247-DE81B49A10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85" y="1419170"/>
            <a:ext cx="736700" cy="28287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United States Fish and Wildlife Service - Wikipedia">
            <a:extLst>
              <a:ext uri="{FF2B5EF4-FFF2-40B4-BE49-F238E27FC236}">
                <a16:creationId xmlns:a16="http://schemas.microsoft.com/office/drawing/2014/main" id="{D48F6E99-A461-4A1D-9737-6F8E62C1306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4218" y="1353818"/>
            <a:ext cx="351338" cy="41950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2" descr="Download the Brookhaven Logo">
            <a:extLst>
              <a:ext uri="{FF2B5EF4-FFF2-40B4-BE49-F238E27FC236}">
                <a16:creationId xmlns:a16="http://schemas.microsoft.com/office/drawing/2014/main" id="{008F4FAD-D349-42EE-9A78-E4EDB03C37B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97" y="1783852"/>
            <a:ext cx="902126" cy="33069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19A25BA-D034-4D74-9366-8BF19DFA2979}"/>
              </a:ext>
            </a:extLst>
          </p:cNvPr>
          <p:cNvSpPr txBox="1"/>
          <p:nvPr/>
        </p:nvSpPr>
        <p:spPr>
          <a:xfrm>
            <a:off x="60559" y="883792"/>
            <a:ext cx="1156852" cy="577081"/>
          </a:xfrm>
          <a:prstGeom prst="rect">
            <a:avLst/>
          </a:prstGeom>
          <a:noFill/>
        </p:spPr>
        <p:txBody>
          <a:bodyPr wrap="square" rtlCol="0">
            <a:spAutoFit/>
          </a:bodyPr>
          <a:lstStyle/>
          <a:p>
            <a:r>
              <a:rPr lang="en-US" sz="1050" i="1" dirty="0">
                <a:latin typeface="Arial" panose="020B0604020202020204" pitchFamily="34" charset="0"/>
                <a:cs typeface="Arial" panose="020B0604020202020204" pitchFamily="34" charset="0"/>
              </a:rPr>
              <a:t>Govt. Agencies &amp; National Labs</a:t>
            </a:r>
          </a:p>
        </p:txBody>
      </p:sp>
      <p:sp>
        <p:nvSpPr>
          <p:cNvPr id="22" name="Rectangle 21">
            <a:extLst>
              <a:ext uri="{FF2B5EF4-FFF2-40B4-BE49-F238E27FC236}">
                <a16:creationId xmlns:a16="http://schemas.microsoft.com/office/drawing/2014/main" id="{A9547167-F5B4-43B4-9E41-A20B3C0E8FC0}"/>
              </a:ext>
            </a:extLst>
          </p:cNvPr>
          <p:cNvSpPr/>
          <p:nvPr/>
        </p:nvSpPr>
        <p:spPr>
          <a:xfrm>
            <a:off x="53921" y="888818"/>
            <a:ext cx="1163490" cy="1536656"/>
          </a:xfrm>
          <a:prstGeom prst="rect">
            <a:avLst/>
          </a:pr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pic>
        <p:nvPicPr>
          <p:cNvPr id="23" name="Picture 64" descr="Fermilab | Graphics Standards at Fermilab | Logo and usage">
            <a:extLst>
              <a:ext uri="{FF2B5EF4-FFF2-40B4-BE49-F238E27FC236}">
                <a16:creationId xmlns:a16="http://schemas.microsoft.com/office/drawing/2014/main" id="{86EB9402-E20C-4784-B13B-5E78AEE58A6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575" y="2117040"/>
            <a:ext cx="1057565" cy="22611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MolSSI – The Molecular Sciences Software Institute">
            <a:extLst>
              <a:ext uri="{FF2B5EF4-FFF2-40B4-BE49-F238E27FC236}">
                <a16:creationId xmlns:a16="http://schemas.microsoft.com/office/drawing/2014/main" id="{AFDFB6BD-61A5-4B64-8387-482217AB08D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8384" y="3246804"/>
            <a:ext cx="532450" cy="34788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6" descr="Trusted CI: The NSF Cybersecurity Center of Excellence">
            <a:extLst>
              <a:ext uri="{FF2B5EF4-FFF2-40B4-BE49-F238E27FC236}">
                <a16:creationId xmlns:a16="http://schemas.microsoft.com/office/drawing/2014/main" id="{77E0E50C-007A-4648-A3B6-2B8D337A225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4266" y="3747759"/>
            <a:ext cx="838619" cy="23979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descr="Home - Science Gateways Community Institute (SGCI)">
            <a:extLst>
              <a:ext uri="{FF2B5EF4-FFF2-40B4-BE49-F238E27FC236}">
                <a16:creationId xmlns:a16="http://schemas.microsoft.com/office/drawing/2014/main" id="{6C1EBBBB-9306-4B6E-AEA2-6831080CBB5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7930" y="3658089"/>
            <a:ext cx="680133" cy="41913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8" descr="National Center for Women &amp; Information Technology |">
            <a:extLst>
              <a:ext uri="{FF2B5EF4-FFF2-40B4-BE49-F238E27FC236}">
                <a16:creationId xmlns:a16="http://schemas.microsoft.com/office/drawing/2014/main" id="{5BD9D0D7-2D4F-441B-8AB6-2CD6746C75D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9103" y="3255444"/>
            <a:ext cx="344470" cy="30914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0" descr="Expanding Computing Education Pathways | UT Austin">
            <a:extLst>
              <a:ext uri="{FF2B5EF4-FFF2-40B4-BE49-F238E27FC236}">
                <a16:creationId xmlns:a16="http://schemas.microsoft.com/office/drawing/2014/main" id="{E10D9AF8-C6A1-447D-B786-0FEB8D5BA1F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4036" y="4155653"/>
            <a:ext cx="503771" cy="26238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4" descr="A picture containing text, sign&#10;&#10;Description automatically generated">
            <a:extLst>
              <a:ext uri="{FF2B5EF4-FFF2-40B4-BE49-F238E27FC236}">
                <a16:creationId xmlns:a16="http://schemas.microsoft.com/office/drawing/2014/main" id="{361649B9-B462-437B-B9CA-0EBFCB499F3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2950" y="4115731"/>
            <a:ext cx="1259395" cy="35616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6">
            <a:extLst>
              <a:ext uri="{FF2B5EF4-FFF2-40B4-BE49-F238E27FC236}">
                <a16:creationId xmlns:a16="http://schemas.microsoft.com/office/drawing/2014/main" id="{6B403953-7EDF-4226-B4CB-42295F74C3B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057400" y="4115731"/>
            <a:ext cx="404610" cy="32680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2" descr="Southern California Earthquake Center - Wikipedia">
            <a:extLst>
              <a:ext uri="{FF2B5EF4-FFF2-40B4-BE49-F238E27FC236}">
                <a16:creationId xmlns:a16="http://schemas.microsoft.com/office/drawing/2014/main" id="{7807E57B-5573-4D2A-B403-8F7F9C04CE4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54085" y="4500723"/>
            <a:ext cx="680133" cy="39134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4" descr="Jetstream: A National Science and Engineering Cloud">
            <a:extLst>
              <a:ext uri="{FF2B5EF4-FFF2-40B4-BE49-F238E27FC236}">
                <a16:creationId xmlns:a16="http://schemas.microsoft.com/office/drawing/2014/main" id="{95DB469E-FA75-4F9C-8926-B815E6E3839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905652" y="4586634"/>
            <a:ext cx="858848" cy="24921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6">
            <a:extLst>
              <a:ext uri="{FF2B5EF4-FFF2-40B4-BE49-F238E27FC236}">
                <a16:creationId xmlns:a16="http://schemas.microsoft.com/office/drawing/2014/main" id="{417BD8DE-FDC3-4F9F-B21B-B3A3B00BCC03}"/>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71545" y="4553035"/>
            <a:ext cx="813209" cy="299261"/>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37815F6B-CAF6-4341-B95E-FBE57CA053F2}"/>
              </a:ext>
            </a:extLst>
          </p:cNvPr>
          <p:cNvSpPr txBox="1"/>
          <p:nvPr/>
        </p:nvSpPr>
        <p:spPr>
          <a:xfrm>
            <a:off x="79407" y="2775027"/>
            <a:ext cx="788657" cy="415498"/>
          </a:xfrm>
          <a:prstGeom prst="rect">
            <a:avLst/>
          </a:prstGeom>
          <a:noFill/>
        </p:spPr>
        <p:txBody>
          <a:bodyPr wrap="square" rtlCol="0">
            <a:spAutoFit/>
          </a:bodyPr>
          <a:lstStyle/>
          <a:p>
            <a:r>
              <a:rPr lang="en-US" sz="1050" i="1" dirty="0">
                <a:latin typeface="Arial" panose="020B0604020202020204" pitchFamily="34" charset="0"/>
                <a:cs typeface="Arial" panose="020B0604020202020204" pitchFamily="34" charset="0"/>
              </a:rPr>
              <a:t>Research Institutes</a:t>
            </a:r>
          </a:p>
        </p:txBody>
      </p:sp>
      <p:sp>
        <p:nvSpPr>
          <p:cNvPr id="39" name="Freeform 26">
            <a:extLst>
              <a:ext uri="{FF2B5EF4-FFF2-40B4-BE49-F238E27FC236}">
                <a16:creationId xmlns:a16="http://schemas.microsoft.com/office/drawing/2014/main" id="{5C8329FB-D065-4124-8118-FB5F7C7ED81D}"/>
              </a:ext>
            </a:extLst>
          </p:cNvPr>
          <p:cNvSpPr/>
          <p:nvPr/>
        </p:nvSpPr>
        <p:spPr>
          <a:xfrm>
            <a:off x="71770" y="2765548"/>
            <a:ext cx="2783072" cy="2129170"/>
          </a:xfrm>
          <a:custGeom>
            <a:avLst/>
            <a:gdLst>
              <a:gd name="connsiteX0" fmla="*/ 0 w 3710763"/>
              <a:gd name="connsiteY0" fmla="*/ 0 h 2838893"/>
              <a:gd name="connsiteX1" fmla="*/ 1169581 w 3710763"/>
              <a:gd name="connsiteY1" fmla="*/ 10632 h 2838893"/>
              <a:gd name="connsiteX2" fmla="*/ 3710763 w 3710763"/>
              <a:gd name="connsiteY2" fmla="*/ 2349795 h 2838893"/>
              <a:gd name="connsiteX3" fmla="*/ 3710763 w 3710763"/>
              <a:gd name="connsiteY3" fmla="*/ 2838893 h 2838893"/>
              <a:gd name="connsiteX4" fmla="*/ 0 w 3710763"/>
              <a:gd name="connsiteY4" fmla="*/ 2838893 h 2838893"/>
              <a:gd name="connsiteX5" fmla="*/ 0 w 3710763"/>
              <a:gd name="connsiteY5" fmla="*/ 0 h 283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0763" h="2838893">
                <a:moveTo>
                  <a:pt x="0" y="0"/>
                </a:moveTo>
                <a:lnTo>
                  <a:pt x="1169581" y="10632"/>
                </a:lnTo>
                <a:lnTo>
                  <a:pt x="3710763" y="2349795"/>
                </a:lnTo>
                <a:lnTo>
                  <a:pt x="3710763" y="2838893"/>
                </a:lnTo>
                <a:lnTo>
                  <a:pt x="0" y="2838893"/>
                </a:lnTo>
                <a:lnTo>
                  <a:pt x="0" y="0"/>
                </a:lnTo>
                <a:close/>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pic>
        <p:nvPicPr>
          <p:cNvPr id="43" name="Picture 48" descr="Nationwide Children's Hospital Partnership – Nationwide">
            <a:extLst>
              <a:ext uri="{FF2B5EF4-FFF2-40B4-BE49-F238E27FC236}">
                <a16:creationId xmlns:a16="http://schemas.microsoft.com/office/drawing/2014/main" id="{B3773784-8951-47A0-BA49-530372EE9D3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246901" y="4444492"/>
            <a:ext cx="753438" cy="30998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56" descr="Princeton University - Wikipedia">
            <a:extLst>
              <a:ext uri="{FF2B5EF4-FFF2-40B4-BE49-F238E27FC236}">
                <a16:creationId xmlns:a16="http://schemas.microsoft.com/office/drawing/2014/main" id="{68C7AD01-EEEF-4C6B-B080-B674D2ECB913}"/>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632243" y="4411659"/>
            <a:ext cx="343010" cy="43711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58" descr="University of North Carolina at Chapel Hill - Wikipedia">
            <a:extLst>
              <a:ext uri="{FF2B5EF4-FFF2-40B4-BE49-F238E27FC236}">
                <a16:creationId xmlns:a16="http://schemas.microsoft.com/office/drawing/2014/main" id="{615BF779-A1C6-4662-B5A5-7BE051D4DA8C}"/>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093146" y="4414927"/>
            <a:ext cx="430577" cy="430577"/>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0E367859-0216-4CB1-8EFF-D8C7455EAFC4}"/>
              </a:ext>
            </a:extLst>
          </p:cNvPr>
          <p:cNvSpPr txBox="1"/>
          <p:nvPr/>
        </p:nvSpPr>
        <p:spPr>
          <a:xfrm>
            <a:off x="7204505" y="4088149"/>
            <a:ext cx="1583015" cy="415498"/>
          </a:xfrm>
          <a:prstGeom prst="rect">
            <a:avLst/>
          </a:prstGeom>
          <a:noFill/>
        </p:spPr>
        <p:txBody>
          <a:bodyPr wrap="square" rtlCol="0">
            <a:spAutoFit/>
          </a:bodyPr>
          <a:lstStyle/>
          <a:p>
            <a:r>
              <a:rPr lang="en-US" sz="1050" i="1" dirty="0">
                <a:latin typeface="Arial" panose="020B0604020202020204" pitchFamily="34" charset="0"/>
                <a:cs typeface="Arial" panose="020B0604020202020204" pitchFamily="34" charset="0"/>
              </a:rPr>
              <a:t>Hospitals &amp; Universities</a:t>
            </a:r>
          </a:p>
        </p:txBody>
      </p:sp>
      <p:sp>
        <p:nvSpPr>
          <p:cNvPr id="48" name="Rectangle 47">
            <a:extLst>
              <a:ext uri="{FF2B5EF4-FFF2-40B4-BE49-F238E27FC236}">
                <a16:creationId xmlns:a16="http://schemas.microsoft.com/office/drawing/2014/main" id="{85003136-F1B9-4BA7-99CB-7349F7B1D24E}"/>
              </a:ext>
            </a:extLst>
          </p:cNvPr>
          <p:cNvSpPr/>
          <p:nvPr/>
        </p:nvSpPr>
        <p:spPr>
          <a:xfrm>
            <a:off x="7203004" y="4088150"/>
            <a:ext cx="1853322" cy="853676"/>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pic>
        <p:nvPicPr>
          <p:cNvPr id="51" name="Picture 2">
            <a:extLst>
              <a:ext uri="{FF2B5EF4-FFF2-40B4-BE49-F238E27FC236}">
                <a16:creationId xmlns:a16="http://schemas.microsoft.com/office/drawing/2014/main" id="{7421C4EF-31B6-4CC5-A06E-BE0DDB2253F8}"/>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141427" y="1664132"/>
            <a:ext cx="914899" cy="1910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0">
            <a:extLst>
              <a:ext uri="{FF2B5EF4-FFF2-40B4-BE49-F238E27FC236}">
                <a16:creationId xmlns:a16="http://schemas.microsoft.com/office/drawing/2014/main" id="{83750934-28B2-43E0-827F-5C5625040793}"/>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887317" y="2878287"/>
            <a:ext cx="358200" cy="48569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38" descr="Download CNH Industrial Logo in SVG Vector or PNG File Format - Logo.wine">
            <a:extLst>
              <a:ext uri="{FF2B5EF4-FFF2-40B4-BE49-F238E27FC236}">
                <a16:creationId xmlns:a16="http://schemas.microsoft.com/office/drawing/2014/main" id="{EFB03605-7681-4EDB-8A5A-CB769A71D2BD}"/>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456951" y="2113957"/>
            <a:ext cx="621886" cy="413837"/>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0" descr="Ag Data Coalition">
            <a:extLst>
              <a:ext uri="{FF2B5EF4-FFF2-40B4-BE49-F238E27FC236}">
                <a16:creationId xmlns:a16="http://schemas.microsoft.com/office/drawing/2014/main" id="{1897263C-8B4B-4028-B10C-C8A9595FB6C3}"/>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746151" y="2506907"/>
            <a:ext cx="602040" cy="26891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0">
            <a:extLst>
              <a:ext uri="{FF2B5EF4-FFF2-40B4-BE49-F238E27FC236}">
                <a16:creationId xmlns:a16="http://schemas.microsoft.com/office/drawing/2014/main" id="{1DC0665A-7676-45F4-88C7-813773954FE2}"/>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642650" y="3407803"/>
            <a:ext cx="1465905" cy="269894"/>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967FD4A5-C55B-45FD-BB65-16D10F55CEE3}"/>
              </a:ext>
            </a:extLst>
          </p:cNvPr>
          <p:cNvSpPr txBox="1"/>
          <p:nvPr/>
        </p:nvSpPr>
        <p:spPr>
          <a:xfrm>
            <a:off x="7707843" y="2142367"/>
            <a:ext cx="817774" cy="253916"/>
          </a:xfrm>
          <a:prstGeom prst="rect">
            <a:avLst/>
          </a:prstGeom>
          <a:noFill/>
        </p:spPr>
        <p:txBody>
          <a:bodyPr wrap="square" rtlCol="0">
            <a:spAutoFit/>
          </a:bodyPr>
          <a:lstStyle/>
          <a:p>
            <a:r>
              <a:rPr lang="en-US" sz="1050" i="1" dirty="0">
                <a:latin typeface="Arial" panose="020B0604020202020204" pitchFamily="34" charset="0"/>
                <a:cs typeface="Arial" panose="020B0604020202020204" pitchFamily="34" charset="0"/>
              </a:rPr>
              <a:t>Industry</a:t>
            </a:r>
          </a:p>
        </p:txBody>
      </p:sp>
      <p:sp>
        <p:nvSpPr>
          <p:cNvPr id="57" name="Rectangle 56">
            <a:extLst>
              <a:ext uri="{FF2B5EF4-FFF2-40B4-BE49-F238E27FC236}">
                <a16:creationId xmlns:a16="http://schemas.microsoft.com/office/drawing/2014/main" id="{E856F3B1-21FC-40F4-926C-194A086A5431}"/>
              </a:ext>
            </a:extLst>
          </p:cNvPr>
          <p:cNvSpPr/>
          <p:nvPr/>
        </p:nvSpPr>
        <p:spPr>
          <a:xfrm>
            <a:off x="7708253" y="2142369"/>
            <a:ext cx="1371138" cy="1545437"/>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0" name="TextBox 59">
            <a:extLst>
              <a:ext uri="{FF2B5EF4-FFF2-40B4-BE49-F238E27FC236}">
                <a16:creationId xmlns:a16="http://schemas.microsoft.com/office/drawing/2014/main" id="{0AC01C07-AAA6-4B58-84F6-AA68D9170D2A}"/>
              </a:ext>
            </a:extLst>
          </p:cNvPr>
          <p:cNvSpPr txBox="1"/>
          <p:nvPr/>
        </p:nvSpPr>
        <p:spPr>
          <a:xfrm>
            <a:off x="8095972" y="890106"/>
            <a:ext cx="1012583" cy="253916"/>
          </a:xfrm>
          <a:prstGeom prst="rect">
            <a:avLst/>
          </a:prstGeom>
          <a:noFill/>
        </p:spPr>
        <p:txBody>
          <a:bodyPr wrap="square" rtlCol="0">
            <a:spAutoFit/>
          </a:bodyPr>
          <a:lstStyle/>
          <a:p>
            <a:r>
              <a:rPr lang="en-US" sz="1050" i="1" dirty="0">
                <a:latin typeface="Arial" panose="020B0604020202020204" pitchFamily="34" charset="0"/>
                <a:cs typeface="Arial" panose="020B0604020202020204" pitchFamily="34" charset="0"/>
              </a:rPr>
              <a:t>International</a:t>
            </a:r>
          </a:p>
        </p:txBody>
      </p:sp>
      <p:pic>
        <p:nvPicPr>
          <p:cNvPr id="61" name="Picture 4" descr="Max Planck Society - Wikipedia">
            <a:extLst>
              <a:ext uri="{FF2B5EF4-FFF2-40B4-BE49-F238E27FC236}">
                <a16:creationId xmlns:a16="http://schemas.microsoft.com/office/drawing/2014/main" id="{14E57346-68E0-4DB5-A7F5-8E3B152A218F}"/>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525617" y="1156375"/>
            <a:ext cx="524209" cy="425513"/>
          </a:xfrm>
          <a:prstGeom prst="rect">
            <a:avLst/>
          </a:prstGeom>
          <a:noFill/>
          <a:extLst>
            <a:ext uri="{909E8E84-426E-40DD-AFC4-6F175D3DCCD1}">
              <a14:hiddenFill xmlns:a14="http://schemas.microsoft.com/office/drawing/2010/main">
                <a:solidFill>
                  <a:srgbClr val="FFFFFF"/>
                </a:solidFill>
              </a14:hiddenFill>
            </a:ext>
          </a:extLst>
        </p:spPr>
      </p:pic>
      <p:pic>
        <p:nvPicPr>
          <p:cNvPr id="7168" name="Picture 60" descr="Flag of Germany - Wikipedia">
            <a:extLst>
              <a:ext uri="{FF2B5EF4-FFF2-40B4-BE49-F238E27FC236}">
                <a16:creationId xmlns:a16="http://schemas.microsoft.com/office/drawing/2014/main" id="{3A16BB52-EE8D-4173-84D7-422B2295F60C}"/>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8141847" y="1185058"/>
            <a:ext cx="414545" cy="248727"/>
          </a:xfrm>
          <a:prstGeom prst="rect">
            <a:avLst/>
          </a:prstGeom>
          <a:noFill/>
          <a:extLst>
            <a:ext uri="{909E8E84-426E-40DD-AFC4-6F175D3DCCD1}">
              <a14:hiddenFill xmlns:a14="http://schemas.microsoft.com/office/drawing/2010/main">
                <a:solidFill>
                  <a:srgbClr val="FFFFFF"/>
                </a:solidFill>
              </a14:hiddenFill>
            </a:ext>
          </a:extLst>
        </p:spPr>
      </p:pic>
      <p:sp>
        <p:nvSpPr>
          <p:cNvPr id="7169" name="Rectangle 7168">
            <a:extLst>
              <a:ext uri="{FF2B5EF4-FFF2-40B4-BE49-F238E27FC236}">
                <a16:creationId xmlns:a16="http://schemas.microsoft.com/office/drawing/2014/main" id="{8ED61FB3-59C3-43AE-A11E-48DBFA80FED7}"/>
              </a:ext>
            </a:extLst>
          </p:cNvPr>
          <p:cNvSpPr/>
          <p:nvPr/>
        </p:nvSpPr>
        <p:spPr>
          <a:xfrm>
            <a:off x="8089333" y="889179"/>
            <a:ext cx="991571" cy="1023877"/>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pic>
        <p:nvPicPr>
          <p:cNvPr id="7171" name="Picture 7170" descr="A picture containing text, device, gauge&#10;&#10;Description automatically generated">
            <a:extLst>
              <a:ext uri="{FF2B5EF4-FFF2-40B4-BE49-F238E27FC236}">
                <a16:creationId xmlns:a16="http://schemas.microsoft.com/office/drawing/2014/main" id="{1217C1D4-E63A-4E22-9742-6E0D844DB335}"/>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8420325" y="3012274"/>
            <a:ext cx="604799" cy="342900"/>
          </a:xfrm>
          <a:prstGeom prst="rect">
            <a:avLst/>
          </a:prstGeom>
        </p:spPr>
      </p:pic>
      <p:pic>
        <p:nvPicPr>
          <p:cNvPr id="7172" name="Picture 7171" descr="Icon&#10;&#10;Description automatically generated">
            <a:extLst>
              <a:ext uri="{FF2B5EF4-FFF2-40B4-BE49-F238E27FC236}">
                <a16:creationId xmlns:a16="http://schemas.microsoft.com/office/drawing/2014/main" id="{756E38B8-484F-481F-9EF3-DDC6C4CFEB65}"/>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8582141" y="2538349"/>
            <a:ext cx="411480" cy="411480"/>
          </a:xfrm>
          <a:prstGeom prst="rect">
            <a:avLst/>
          </a:prstGeom>
        </p:spPr>
      </p:pic>
      <p:sp>
        <p:nvSpPr>
          <p:cNvPr id="7177" name="Title 3">
            <a:extLst>
              <a:ext uri="{FF2B5EF4-FFF2-40B4-BE49-F238E27FC236}">
                <a16:creationId xmlns:a16="http://schemas.microsoft.com/office/drawing/2014/main" id="{6719FBB0-BD2E-4AF5-88AE-378EC292D50C}"/>
              </a:ext>
            </a:extLst>
          </p:cNvPr>
          <p:cNvSpPr txBox="1">
            <a:spLocks/>
          </p:cNvSpPr>
          <p:nvPr/>
        </p:nvSpPr>
        <p:spPr>
          <a:xfrm>
            <a:off x="457200" y="12787"/>
            <a:ext cx="8229600" cy="720328"/>
          </a:xfrm>
          <a:prstGeom prst="rect">
            <a:avLst/>
          </a:prstGeom>
        </p:spPr>
        <p:txBody>
          <a:bodyPr vert="horz" lIns="68580" tIns="34290" rIns="68580" bIns="34290" rtlCol="0" anchor="ctr">
            <a:normAutofit fontScale="92500" lnSpcReduction="10000"/>
          </a:bodyPr>
          <a:lstStyle>
            <a:lvl1pPr algn="ctr" defTabSz="914400" rtl="0" eaLnBrk="1" latinLnBrk="0" hangingPunct="1">
              <a:spcBef>
                <a:spcPct val="0"/>
              </a:spcBef>
              <a:buNone/>
              <a:defRPr sz="3600" b="1" kern="1200">
                <a:solidFill>
                  <a:schemeClr val="tx2"/>
                </a:solidFill>
                <a:latin typeface="Arial" pitchFamily="34" charset="0"/>
                <a:ea typeface="+mj-ea"/>
                <a:cs typeface="Arial" pitchFamily="34" charset="0"/>
              </a:defRPr>
            </a:lvl1pPr>
          </a:lstStyle>
          <a:p>
            <a:r>
              <a:rPr lang="en-US" sz="1600" dirty="0">
                <a:latin typeface="+mn-lt"/>
                <a:cs typeface="Arial"/>
              </a:rPr>
              <a:t>Participation (Current):  </a:t>
            </a:r>
          </a:p>
          <a:p>
            <a:r>
              <a:rPr lang="en-US" sz="1600" dirty="0">
                <a:latin typeface="+mn-lt"/>
                <a:cs typeface="Arial"/>
              </a:rPr>
              <a:t>16 Organizations, 30 faculty, 26 staff, (44 PhD, 10 MS, 13 undergrad, 3 K-12) students &amp;  many Collaborators</a:t>
            </a:r>
          </a:p>
        </p:txBody>
      </p:sp>
      <p:grpSp>
        <p:nvGrpSpPr>
          <p:cNvPr id="7178" name="Group 7177">
            <a:extLst>
              <a:ext uri="{FF2B5EF4-FFF2-40B4-BE49-F238E27FC236}">
                <a16:creationId xmlns:a16="http://schemas.microsoft.com/office/drawing/2014/main" id="{BFA7D22B-ED9A-3240-BF85-47E916AFA145}"/>
              </a:ext>
            </a:extLst>
          </p:cNvPr>
          <p:cNvGrpSpPr/>
          <p:nvPr/>
        </p:nvGrpSpPr>
        <p:grpSpPr>
          <a:xfrm>
            <a:off x="3097188" y="4087614"/>
            <a:ext cx="4020601" cy="852780"/>
            <a:chOff x="6198166" y="5192988"/>
            <a:chExt cx="2680326" cy="1118607"/>
          </a:xfrm>
        </p:grpSpPr>
        <p:pic>
          <p:nvPicPr>
            <p:cNvPr id="40" name="Picture 18" descr="Ilias Tagkopoulos, Ph.D. Director, AI Institute for Next Generation Food  Systems Professor, Computer Science and Genome Center,">
              <a:extLst>
                <a:ext uri="{FF2B5EF4-FFF2-40B4-BE49-F238E27FC236}">
                  <a16:creationId xmlns:a16="http://schemas.microsoft.com/office/drawing/2014/main" id="{1DCE2BA8-3F65-4D3F-98DC-61AEF691BBC8}"/>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8003221" y="5757359"/>
              <a:ext cx="503602" cy="554236"/>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a:extLst>
                <a:ext uri="{FF2B5EF4-FFF2-40B4-BE49-F238E27FC236}">
                  <a16:creationId xmlns:a16="http://schemas.microsoft.com/office/drawing/2014/main" id="{974E23E1-FF59-4130-93DF-CB61D0A73B8A}"/>
                </a:ext>
              </a:extLst>
            </p:cNvPr>
            <p:cNvSpPr/>
            <p:nvPr/>
          </p:nvSpPr>
          <p:spPr>
            <a:xfrm>
              <a:off x="6198166" y="5196968"/>
              <a:ext cx="2680326" cy="1102947"/>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0" name="TextBox 49">
              <a:extLst>
                <a:ext uri="{FF2B5EF4-FFF2-40B4-BE49-F238E27FC236}">
                  <a16:creationId xmlns:a16="http://schemas.microsoft.com/office/drawing/2014/main" id="{5A426716-7A68-49C9-84AD-FA588540D268}"/>
                </a:ext>
              </a:extLst>
            </p:cNvPr>
            <p:cNvSpPr txBox="1"/>
            <p:nvPr/>
          </p:nvSpPr>
          <p:spPr>
            <a:xfrm>
              <a:off x="6638714" y="5192988"/>
              <a:ext cx="1792405" cy="576781"/>
            </a:xfrm>
            <a:prstGeom prst="rect">
              <a:avLst/>
            </a:prstGeom>
            <a:noFill/>
          </p:spPr>
          <p:txBody>
            <a:bodyPr wrap="square" lIns="91440" tIns="45720" rIns="91440" bIns="45720" rtlCol="0" anchor="t">
              <a:spAutoFit/>
            </a:bodyPr>
            <a:lstStyle/>
            <a:p>
              <a:pPr algn="ctr"/>
              <a:r>
                <a:rPr lang="en-US" sz="1050" i="1" dirty="0">
                  <a:latin typeface="Arial"/>
                  <a:cs typeface="Arial"/>
                </a:rPr>
                <a:t>NSF &amp; USDA Funded AI Institutes</a:t>
              </a:r>
            </a:p>
          </p:txBody>
        </p:sp>
        <p:pic>
          <p:nvPicPr>
            <p:cNvPr id="41" name="Picture 40">
              <a:extLst>
                <a:ext uri="{FF2B5EF4-FFF2-40B4-BE49-F238E27FC236}">
                  <a16:creationId xmlns:a16="http://schemas.microsoft.com/office/drawing/2014/main" id="{B7DC14A5-5B49-43C8-A20E-32BD642EF49D}"/>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7171503" y="5845408"/>
              <a:ext cx="395943" cy="416082"/>
            </a:xfrm>
            <a:prstGeom prst="rect">
              <a:avLst/>
            </a:prstGeom>
          </p:spPr>
        </p:pic>
        <p:pic>
          <p:nvPicPr>
            <p:cNvPr id="7173" name="Picture 2" descr="AIFARMS – Artificial Intelligence for Future Agricultural Resilience,  Management, and Sustainability Institute">
              <a:extLst>
                <a:ext uri="{FF2B5EF4-FFF2-40B4-BE49-F238E27FC236}">
                  <a16:creationId xmlns:a16="http://schemas.microsoft.com/office/drawing/2014/main" id="{117B3FE4-B6FA-ED46-ACFD-81EB406D1FB9}"/>
                </a:ext>
              </a:extLst>
            </p:cNvPr>
            <p:cNvPicPr>
              <a:picLocks noChangeAspect="1" noChangeArrowheads="1"/>
            </p:cNvPicPr>
            <p:nvPr/>
          </p:nvPicPr>
          <p:blipFill rotWithShape="1">
            <a:blip r:embed="rId32">
              <a:extLst>
                <a:ext uri="{28A0092B-C50C-407E-A947-70E740481C1C}">
                  <a14:useLocalDpi xmlns:a14="http://schemas.microsoft.com/office/drawing/2010/main" val="0"/>
                </a:ext>
              </a:extLst>
            </a:blip>
            <a:srcRect r="77088"/>
            <a:stretch/>
          </p:blipFill>
          <p:spPr bwMode="auto">
            <a:xfrm>
              <a:off x="8454541" y="5873461"/>
              <a:ext cx="421160" cy="377677"/>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descr="A map of the united states of america with logos&#10;&#10;Description automatically generated">
            <a:extLst>
              <a:ext uri="{FF2B5EF4-FFF2-40B4-BE49-F238E27FC236}">
                <a16:creationId xmlns:a16="http://schemas.microsoft.com/office/drawing/2014/main" id="{72692410-4815-6AE4-AC92-945427F0EE23}"/>
              </a:ext>
            </a:extLst>
          </p:cNvPr>
          <p:cNvPicPr>
            <a:picLocks noChangeAspect="1"/>
          </p:cNvPicPr>
          <p:nvPr/>
        </p:nvPicPr>
        <p:blipFill>
          <a:blip r:embed="rId33"/>
          <a:stretch>
            <a:fillRect/>
          </a:stretch>
        </p:blipFill>
        <p:spPr>
          <a:xfrm>
            <a:off x="2000249" y="793127"/>
            <a:ext cx="5510895" cy="2951727"/>
          </a:xfrm>
          <a:prstGeom prst="rect">
            <a:avLst/>
          </a:prstGeom>
        </p:spPr>
      </p:pic>
      <p:pic>
        <p:nvPicPr>
          <p:cNvPr id="7" name="Picture 6">
            <a:extLst>
              <a:ext uri="{FF2B5EF4-FFF2-40B4-BE49-F238E27FC236}">
                <a16:creationId xmlns:a16="http://schemas.microsoft.com/office/drawing/2014/main" id="{24C3D29F-544E-039F-D196-F8350078A4E2}"/>
              </a:ext>
            </a:extLst>
          </p:cNvPr>
          <p:cNvPicPr>
            <a:picLocks noChangeAspect="1"/>
          </p:cNvPicPr>
          <p:nvPr/>
        </p:nvPicPr>
        <p:blipFill>
          <a:blip r:embed="rId34"/>
          <a:stretch>
            <a:fillRect/>
          </a:stretch>
        </p:blipFill>
        <p:spPr>
          <a:xfrm>
            <a:off x="4156982" y="4501243"/>
            <a:ext cx="455841" cy="434068"/>
          </a:xfrm>
          <a:prstGeom prst="rect">
            <a:avLst/>
          </a:prstGeom>
        </p:spPr>
      </p:pic>
      <p:pic>
        <p:nvPicPr>
          <p:cNvPr id="8" name="Picture 7" descr="A blue rectangle with white text&#10;&#10;Description automatically generated">
            <a:extLst>
              <a:ext uri="{FF2B5EF4-FFF2-40B4-BE49-F238E27FC236}">
                <a16:creationId xmlns:a16="http://schemas.microsoft.com/office/drawing/2014/main" id="{A204E7F2-6CBE-48E7-93DA-E5DF7847511D}"/>
              </a:ext>
            </a:extLst>
          </p:cNvPr>
          <p:cNvPicPr>
            <a:picLocks noChangeAspect="1"/>
          </p:cNvPicPr>
          <p:nvPr/>
        </p:nvPicPr>
        <p:blipFill>
          <a:blip r:embed="rId35"/>
          <a:stretch>
            <a:fillRect/>
          </a:stretch>
        </p:blipFill>
        <p:spPr>
          <a:xfrm>
            <a:off x="3145291" y="4560435"/>
            <a:ext cx="1009650" cy="329293"/>
          </a:xfrm>
          <a:prstGeom prst="rect">
            <a:avLst/>
          </a:prstGeom>
        </p:spPr>
      </p:pic>
      <p:pic>
        <p:nvPicPr>
          <p:cNvPr id="9" name="Picture 8" descr="A close-up of a logo&#10;&#10;Description automatically generated">
            <a:extLst>
              <a:ext uri="{FF2B5EF4-FFF2-40B4-BE49-F238E27FC236}">
                <a16:creationId xmlns:a16="http://schemas.microsoft.com/office/drawing/2014/main" id="{50337CDF-8CA5-1C07-3962-C1F39462C5F2}"/>
              </a:ext>
            </a:extLst>
          </p:cNvPr>
          <p:cNvPicPr>
            <a:picLocks noChangeAspect="1"/>
          </p:cNvPicPr>
          <p:nvPr/>
        </p:nvPicPr>
        <p:blipFill>
          <a:blip r:embed="rId36"/>
          <a:stretch>
            <a:fillRect/>
          </a:stretch>
        </p:blipFill>
        <p:spPr>
          <a:xfrm>
            <a:off x="5191125" y="4690383"/>
            <a:ext cx="666752" cy="232685"/>
          </a:xfrm>
          <a:prstGeom prst="rect">
            <a:avLst/>
          </a:prstGeom>
        </p:spPr>
      </p:pic>
    </p:spTree>
    <p:extLst>
      <p:ext uri="{BB962C8B-B14F-4D97-AF65-F5344CB8AC3E}">
        <p14:creationId xmlns:p14="http://schemas.microsoft.com/office/powerpoint/2010/main" val="4264122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61200" y="59040"/>
            <a:ext cx="8961120" cy="1142280"/>
          </a:xfrm>
          <a:prstGeom prst="rect">
            <a:avLst/>
          </a:prstGeom>
          <a:solidFill>
            <a:srgbClr val="CD052B"/>
          </a:solidFill>
          <a:ln w="0" cap="sq">
            <a:solidFill>
              <a:srgbClr val="3465A4"/>
            </a:solidFill>
          </a:ln>
        </p:spPr>
        <p:style>
          <a:lnRef idx="0">
            <a:scrgbClr r="0" g="0" b="0"/>
          </a:lnRef>
          <a:fillRef idx="0">
            <a:scrgbClr r="0" g="0" b="0"/>
          </a:fillRef>
          <a:effectRef idx="0">
            <a:scrgbClr r="0" g="0" b="0"/>
          </a:effectRef>
          <a:fontRef idx="minor"/>
        </p:style>
        <p:txBody>
          <a:bodyPr/>
          <a:lstStyle/>
          <a:p>
            <a:endParaRPr lang="en-US" dirty="0"/>
          </a:p>
        </p:txBody>
      </p:sp>
      <p:pic>
        <p:nvPicPr>
          <p:cNvPr id="174" name="Picture 173"/>
          <p:cNvPicPr/>
          <p:nvPr/>
        </p:nvPicPr>
        <p:blipFill>
          <a:blip r:embed="rId2"/>
          <a:stretch/>
        </p:blipFill>
        <p:spPr>
          <a:xfrm>
            <a:off x="3383280" y="91440"/>
            <a:ext cx="2127600" cy="329040"/>
          </a:xfrm>
          <a:prstGeom prst="rect">
            <a:avLst/>
          </a:prstGeom>
          <a:ln w="0">
            <a:noFill/>
          </a:ln>
        </p:spPr>
      </p:pic>
      <p:pic>
        <p:nvPicPr>
          <p:cNvPr id="175" name="Picture 174"/>
          <p:cNvPicPr/>
          <p:nvPr/>
        </p:nvPicPr>
        <p:blipFill>
          <a:blip r:embed="rId3"/>
          <a:stretch/>
        </p:blipFill>
        <p:spPr>
          <a:xfrm>
            <a:off x="182880" y="91440"/>
            <a:ext cx="546120" cy="305640"/>
          </a:xfrm>
          <a:prstGeom prst="rect">
            <a:avLst/>
          </a:prstGeom>
          <a:ln w="0">
            <a:noFill/>
          </a:ln>
        </p:spPr>
      </p:pic>
      <p:sp>
        <p:nvSpPr>
          <p:cNvPr id="176" name="TextShape 2"/>
          <p:cNvSpPr txBox="1"/>
          <p:nvPr/>
        </p:nvSpPr>
        <p:spPr>
          <a:xfrm>
            <a:off x="598320" y="391320"/>
            <a:ext cx="8206560" cy="846000"/>
          </a:xfrm>
          <a:prstGeom prst="rect">
            <a:avLst/>
          </a:prstGeom>
          <a:noFill/>
          <a:ln w="19080">
            <a:noFill/>
          </a:ln>
        </p:spPr>
        <p:txBody>
          <a:bodyP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 normalizeH="0" baseline="0" noProof="0" dirty="0">
                <a:ln>
                  <a:noFill/>
                </a:ln>
                <a:solidFill>
                  <a:srgbClr val="EEEEEE"/>
                </a:solidFill>
                <a:effectLst/>
                <a:uLnTx/>
                <a:uFillTx/>
                <a:latin typeface="+mn-lt"/>
              </a:rPr>
              <a:t>Collaboration: ICICLE and the Technology Innovation Hub (TIH) at the Indian Institute of Technology Bombay (IIT-B), India</a:t>
            </a:r>
            <a:endParaRPr kumimoji="0" lang="en-US" sz="2400" b="0" i="0" u="none" strike="noStrike" kern="1200" cap="none" spc="-1" normalizeH="0" baseline="0" noProof="0" dirty="0">
              <a:ln>
                <a:noFill/>
              </a:ln>
              <a:solidFill>
                <a:prstClr val="black"/>
              </a:solidFill>
              <a:effectLst/>
              <a:uLnTx/>
              <a:uFillTx/>
              <a:latin typeface="+mn-lt"/>
            </a:endParaRPr>
          </a:p>
        </p:txBody>
      </p:sp>
      <p:sp>
        <p:nvSpPr>
          <p:cNvPr id="177" name="CustomShape 3"/>
          <p:cNvSpPr/>
          <p:nvPr/>
        </p:nvSpPr>
        <p:spPr>
          <a:xfrm>
            <a:off x="72000" y="1305000"/>
            <a:ext cx="8950320" cy="2722320"/>
          </a:xfrm>
          <a:prstGeom prst="rect">
            <a:avLst/>
          </a:prstGeom>
          <a:solidFill>
            <a:srgbClr val="FFFFFF"/>
          </a:solidFill>
          <a:ln w="12600" cap="sq">
            <a:solidFill>
              <a:srgbClr val="000000"/>
            </a:solidFill>
            <a:miter/>
          </a:ln>
        </p:spPr>
        <p:style>
          <a:lnRef idx="0">
            <a:scrgbClr r="0" g="0" b="0"/>
          </a:lnRef>
          <a:fillRef idx="0">
            <a:scrgbClr r="0" g="0" b="0"/>
          </a:fillRef>
          <a:effectRef idx="0">
            <a:scrgbClr r="0" g="0" b="0"/>
          </a:effectRef>
          <a:fontRef idx="minor"/>
        </p:style>
        <p:txBody>
          <a:bodyPr/>
          <a:lstStyle/>
          <a:p>
            <a:endParaRPr lang="en-US" dirty="0"/>
          </a:p>
        </p:txBody>
      </p:sp>
      <p:sp>
        <p:nvSpPr>
          <p:cNvPr id="178" name="CustomShape 4"/>
          <p:cNvSpPr/>
          <p:nvPr/>
        </p:nvSpPr>
        <p:spPr>
          <a:xfrm>
            <a:off x="72000" y="4153320"/>
            <a:ext cx="8950320" cy="868680"/>
          </a:xfrm>
          <a:prstGeom prst="rect">
            <a:avLst/>
          </a:prstGeom>
          <a:solidFill>
            <a:srgbClr val="CD052B"/>
          </a:solidFill>
          <a:ln w="12600" cap="sq">
            <a:solidFill>
              <a:srgbClr val="000000"/>
            </a:solidFill>
            <a:miter/>
          </a:ln>
        </p:spPr>
        <p:style>
          <a:lnRef idx="0">
            <a:scrgbClr r="0" g="0" b="0"/>
          </a:lnRef>
          <a:fillRef idx="0">
            <a:scrgbClr r="0" g="0" b="0"/>
          </a:fillRef>
          <a:effectRef idx="0">
            <a:scrgbClr r="0" g="0" b="0"/>
          </a:effectRef>
          <a:fontRef idx="minor"/>
        </p:style>
        <p:txBody>
          <a:bodyPr/>
          <a:lstStyle/>
          <a:p>
            <a:endParaRPr lang="en-US" dirty="0"/>
          </a:p>
        </p:txBody>
      </p:sp>
      <p:sp>
        <p:nvSpPr>
          <p:cNvPr id="179" name="TextShape 5"/>
          <p:cNvSpPr txBox="1"/>
          <p:nvPr/>
        </p:nvSpPr>
        <p:spPr>
          <a:xfrm>
            <a:off x="220320" y="1392103"/>
            <a:ext cx="2348334" cy="303188"/>
          </a:xfrm>
          <a:prstGeom prst="rect">
            <a:avLst/>
          </a:prstGeom>
          <a:noFill/>
          <a:ln w="0">
            <a:noFill/>
          </a:ln>
        </p:spPr>
        <p:txBody>
          <a:bodyPr lIns="90000" tIns="45000" rIns="90000" bIns="45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 normalizeH="0" baseline="0" noProof="0" dirty="0">
                <a:ln>
                  <a:noFill/>
                </a:ln>
                <a:solidFill>
                  <a:srgbClr val="5983B0"/>
                </a:solidFill>
                <a:effectLst/>
                <a:uLnTx/>
                <a:uFillTx/>
                <a:latin typeface="Arial"/>
              </a:rPr>
              <a:t>Digital Agriculture</a:t>
            </a:r>
            <a:endParaRPr kumimoji="0" lang="en-US" sz="1800" b="0" i="0" u="none" strike="noStrike" kern="1200" cap="none" spc="-1" normalizeH="0" baseline="0" noProof="0" dirty="0">
              <a:ln>
                <a:noFill/>
              </a:ln>
              <a:solidFill>
                <a:prstClr val="black"/>
              </a:solidFill>
              <a:effectLst/>
              <a:uLnTx/>
              <a:uFillTx/>
              <a:latin typeface="Arial"/>
            </a:endParaRPr>
          </a:p>
        </p:txBody>
      </p:sp>
      <p:sp>
        <p:nvSpPr>
          <p:cNvPr id="180" name="TextShape 6"/>
          <p:cNvSpPr txBox="1"/>
          <p:nvPr/>
        </p:nvSpPr>
        <p:spPr>
          <a:xfrm>
            <a:off x="2791080" y="1395000"/>
            <a:ext cx="2545920" cy="346320"/>
          </a:xfrm>
          <a:prstGeom prst="rect">
            <a:avLst/>
          </a:prstGeom>
          <a:noFill/>
          <a:ln w="0">
            <a:noFill/>
          </a:ln>
        </p:spPr>
        <p:txBody>
          <a:bodyPr lIns="90000" tIns="45000" rIns="90000" bIns="45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 normalizeH="0" baseline="0" noProof="0" dirty="0">
                <a:ln>
                  <a:noFill/>
                </a:ln>
                <a:solidFill>
                  <a:srgbClr val="5983B0"/>
                </a:solidFill>
                <a:effectLst/>
                <a:uLnTx/>
                <a:uFillTx/>
                <a:latin typeface="+mn-lt"/>
              </a:rPr>
              <a:t>Crop Health Modeling</a:t>
            </a:r>
            <a:endParaRPr kumimoji="0" lang="en-US" sz="1800" b="0" i="0" u="none" strike="noStrike" kern="1200" cap="none" spc="-1" normalizeH="0" baseline="0" noProof="0" dirty="0">
              <a:ln>
                <a:noFill/>
              </a:ln>
              <a:solidFill>
                <a:prstClr val="black"/>
              </a:solidFill>
              <a:effectLst/>
              <a:uLnTx/>
              <a:uFillTx/>
              <a:latin typeface="+mn-lt"/>
            </a:endParaRPr>
          </a:p>
        </p:txBody>
      </p:sp>
      <p:sp>
        <p:nvSpPr>
          <p:cNvPr id="181" name="TextShape 7"/>
          <p:cNvSpPr txBox="1"/>
          <p:nvPr/>
        </p:nvSpPr>
        <p:spPr>
          <a:xfrm>
            <a:off x="6463080" y="1395000"/>
            <a:ext cx="2455920" cy="346320"/>
          </a:xfrm>
          <a:prstGeom prst="rect">
            <a:avLst/>
          </a:prstGeom>
          <a:noFill/>
          <a:ln w="0">
            <a:noFill/>
          </a:ln>
        </p:spPr>
        <p:txBody>
          <a:bodyPr lIns="90000" tIns="45000" rIns="90000" bIns="45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 normalizeH="0" baseline="0" noProof="0" dirty="0">
                <a:ln>
                  <a:noFill/>
                </a:ln>
                <a:solidFill>
                  <a:srgbClr val="5983B0"/>
                </a:solidFill>
                <a:effectLst/>
                <a:uLnTx/>
                <a:uFillTx/>
                <a:latin typeface="+mn-lt"/>
              </a:rPr>
              <a:t>Aerial Crop Scouting</a:t>
            </a:r>
            <a:endParaRPr kumimoji="0" lang="en-US" sz="1800" b="0" i="0" u="none" strike="noStrike" kern="1200" cap="none" spc="-1" normalizeH="0" baseline="0" noProof="0" dirty="0">
              <a:ln>
                <a:noFill/>
              </a:ln>
              <a:solidFill>
                <a:prstClr val="black"/>
              </a:solidFill>
              <a:effectLst/>
              <a:uLnTx/>
              <a:uFillTx/>
              <a:latin typeface="+mn-lt"/>
            </a:endParaRPr>
          </a:p>
        </p:txBody>
      </p:sp>
      <p:sp>
        <p:nvSpPr>
          <p:cNvPr id="182" name="TextShape 8"/>
          <p:cNvSpPr txBox="1"/>
          <p:nvPr/>
        </p:nvSpPr>
        <p:spPr>
          <a:xfrm>
            <a:off x="2888699" y="3241107"/>
            <a:ext cx="4001152" cy="346320"/>
          </a:xfrm>
          <a:prstGeom prst="rect">
            <a:avLst/>
          </a:prstGeom>
          <a:noFill/>
          <a:ln w="0">
            <a:noFill/>
          </a:ln>
        </p:spPr>
        <p:txBody>
          <a:bodyPr lIns="90000" tIns="45000" rIns="90000" bIns="45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 normalizeH="0" baseline="0" noProof="0" dirty="0">
                <a:ln>
                  <a:noFill/>
                </a:ln>
                <a:solidFill>
                  <a:srgbClr val="5983B0"/>
                </a:solidFill>
                <a:effectLst/>
                <a:uLnTx/>
                <a:uFillTx/>
                <a:latin typeface="+mn-lt"/>
              </a:rPr>
              <a:t>Privacy-Preserving Data Exchange</a:t>
            </a:r>
            <a:endParaRPr kumimoji="0" lang="en-US" sz="1800" b="0" i="0" u="none" strike="noStrike" kern="1200" cap="none" spc="-1" normalizeH="0" baseline="0" noProof="0" dirty="0">
              <a:ln>
                <a:noFill/>
              </a:ln>
              <a:solidFill>
                <a:prstClr val="black"/>
              </a:solidFill>
              <a:effectLst/>
              <a:uLnTx/>
              <a:uFillTx/>
              <a:latin typeface="+mn-lt"/>
            </a:endParaRPr>
          </a:p>
        </p:txBody>
      </p:sp>
      <p:sp>
        <p:nvSpPr>
          <p:cNvPr id="183" name="TextShape 9"/>
          <p:cNvSpPr txBox="1"/>
          <p:nvPr/>
        </p:nvSpPr>
        <p:spPr>
          <a:xfrm>
            <a:off x="82440" y="4208760"/>
            <a:ext cx="8857440" cy="777240"/>
          </a:xfrm>
          <a:prstGeom prst="rect">
            <a:avLst/>
          </a:prstGeom>
          <a:noFill/>
          <a:ln w="0">
            <a:noFill/>
          </a:ln>
        </p:spPr>
        <p:txBody>
          <a:bodyPr lIns="90000" tIns="45000" rIns="90000" bIns="45000">
            <a:noAutofit/>
          </a:bodyPr>
          <a:lstStyle/>
          <a:p>
            <a:pPr marL="0" marR="0" lvl="0" indent="0" algn="l" defTabSz="914400" rtl="0" eaLnBrk="1" fontAlgn="auto" latinLnBrk="0" hangingPunct="1">
              <a:lnSpc>
                <a:spcPct val="90000"/>
              </a:lnSpc>
              <a:spcBef>
                <a:spcPts val="1009"/>
              </a:spcBef>
              <a:spcAft>
                <a:spcPts val="575"/>
              </a:spcAft>
              <a:buClrTx/>
              <a:buSzTx/>
              <a:buFontTx/>
              <a:buNone/>
              <a:tabLst>
                <a:tab pos="0" algn="l"/>
              </a:tabLst>
              <a:defRPr/>
            </a:pPr>
            <a:r>
              <a:rPr kumimoji="0" lang="en-US" sz="1400" b="0" i="0" u="none" strike="noStrike" kern="1200" cap="none" spc="-1" normalizeH="0" baseline="0" noProof="0" dirty="0">
                <a:ln>
                  <a:noFill/>
                </a:ln>
                <a:solidFill>
                  <a:srgbClr val="FFFFFF"/>
                </a:solidFill>
                <a:effectLst/>
                <a:uLnTx/>
                <a:uFillTx/>
                <a:latin typeface="+mn-lt"/>
              </a:rPr>
              <a:t>Building upon the existing ICICLE infrastructure, CI and AI capabilities, researchers will leverage contextual conditions in India for </a:t>
            </a:r>
            <a:r>
              <a:rPr kumimoji="0" lang="en-US" sz="1400" b="0" i="1" u="none" strike="noStrike" kern="1200" cap="none" spc="-1" normalizeH="0" baseline="0" noProof="0" dirty="0">
                <a:ln>
                  <a:noFill/>
                </a:ln>
                <a:solidFill>
                  <a:srgbClr val="FFFFFF"/>
                </a:solidFill>
                <a:effectLst/>
                <a:uLnTx/>
                <a:uFillTx/>
                <a:latin typeface="+mn-lt"/>
              </a:rPr>
              <a:t>Digital Agriculture </a:t>
            </a:r>
            <a:r>
              <a:rPr kumimoji="0" lang="en-US" sz="1400" b="0" i="0" u="none" strike="noStrike" kern="1200" cap="none" spc="-1" normalizeH="0" baseline="0" noProof="0" dirty="0">
                <a:ln>
                  <a:noFill/>
                </a:ln>
                <a:solidFill>
                  <a:srgbClr val="FFFFFF"/>
                </a:solidFill>
                <a:effectLst/>
                <a:uLnTx/>
                <a:uFillTx/>
                <a:latin typeface="+mn-lt"/>
              </a:rPr>
              <a:t>that differ from the United States to (1) expose brittle CI components, (2) make AI4CI more robust and expansive in the long-term, (3) devise principles that yield context-aware CI</a:t>
            </a:r>
            <a:endParaRPr kumimoji="0" lang="en-US" sz="1400" b="0" i="0" u="none" strike="noStrike" kern="1200" cap="none" spc="-1" normalizeH="0" baseline="0" noProof="0" dirty="0">
              <a:ln>
                <a:noFill/>
              </a:ln>
              <a:solidFill>
                <a:prstClr val="black"/>
              </a:solidFill>
              <a:effectLst/>
              <a:uLnTx/>
              <a:uFillTx/>
              <a:latin typeface="+mn-lt"/>
            </a:endParaRPr>
          </a:p>
        </p:txBody>
      </p:sp>
      <p:sp>
        <p:nvSpPr>
          <p:cNvPr id="184" name="TextShape 10"/>
          <p:cNvSpPr txBox="1"/>
          <p:nvPr/>
        </p:nvSpPr>
        <p:spPr>
          <a:xfrm>
            <a:off x="130681" y="2335320"/>
            <a:ext cx="2615399" cy="1252107"/>
          </a:xfrm>
          <a:prstGeom prst="rect">
            <a:avLst/>
          </a:prstGeom>
          <a:noFill/>
          <a:ln w="0">
            <a:noFill/>
          </a:ln>
        </p:spPr>
        <p:txBody>
          <a:bodyPr>
            <a:normAutofit/>
          </a:bodyPr>
          <a:lstStyle/>
          <a:p>
            <a:pPr marL="0" marR="0" lvl="0" indent="0" algn="just"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This research collaboration will contribute novel design paradigms for context-adaptive CI and aims to develop next-generation CI for </a:t>
            </a:r>
            <a:r>
              <a:rPr kumimoji="0" lang="en-US" sz="1200" b="0" i="1" u="none" strike="noStrike" kern="1200" cap="none" spc="-1" normalizeH="0" baseline="0" noProof="0" dirty="0">
                <a:ln>
                  <a:noFill/>
                </a:ln>
                <a:solidFill>
                  <a:srgbClr val="000000"/>
                </a:solidFill>
                <a:effectLst/>
                <a:uLnTx/>
                <a:uFillTx/>
                <a:latin typeface="+mn-lt"/>
              </a:rPr>
              <a:t>Digital Agriculture </a:t>
            </a:r>
            <a:r>
              <a:rPr kumimoji="0" lang="en-US" sz="1200" b="0" i="0" u="none" strike="noStrike" kern="1200" cap="none" spc="-1" normalizeH="0" baseline="0" noProof="0" dirty="0">
                <a:ln>
                  <a:noFill/>
                </a:ln>
                <a:solidFill>
                  <a:srgbClr val="000000"/>
                </a:solidFill>
                <a:effectLst/>
                <a:uLnTx/>
                <a:uFillTx/>
                <a:latin typeface="+mn-lt"/>
              </a:rPr>
              <a:t>including AI and machine learning methods targeting 3 core areas.</a:t>
            </a:r>
            <a:endParaRPr kumimoji="0" lang="en-US" sz="1200" b="0" i="0" u="none" strike="noStrike" kern="1200" cap="none" spc="-1" normalizeH="0" baseline="0" noProof="0" dirty="0">
              <a:ln>
                <a:noFill/>
              </a:ln>
              <a:solidFill>
                <a:prstClr val="black"/>
              </a:solidFill>
              <a:effectLst/>
              <a:uLnTx/>
              <a:uFillTx/>
              <a:latin typeface="+mn-lt"/>
            </a:endParaRPr>
          </a:p>
        </p:txBody>
      </p:sp>
      <p:pic>
        <p:nvPicPr>
          <p:cNvPr id="185" name="Picture 184"/>
          <p:cNvPicPr/>
          <p:nvPr/>
        </p:nvPicPr>
        <p:blipFill>
          <a:blip r:embed="rId4"/>
          <a:stretch/>
        </p:blipFill>
        <p:spPr>
          <a:xfrm>
            <a:off x="1844640" y="1705320"/>
            <a:ext cx="778680" cy="539280"/>
          </a:xfrm>
          <a:prstGeom prst="rect">
            <a:avLst/>
          </a:prstGeom>
          <a:ln w="0">
            <a:noFill/>
          </a:ln>
        </p:spPr>
      </p:pic>
      <p:pic>
        <p:nvPicPr>
          <p:cNvPr id="186" name="Picture 185"/>
          <p:cNvPicPr/>
          <p:nvPr/>
        </p:nvPicPr>
        <p:blipFill>
          <a:blip r:embed="rId5"/>
          <a:srcRect b="35344"/>
          <a:stretch/>
        </p:blipFill>
        <p:spPr>
          <a:xfrm>
            <a:off x="301320" y="1727640"/>
            <a:ext cx="551520" cy="514800"/>
          </a:xfrm>
          <a:prstGeom prst="rect">
            <a:avLst/>
          </a:prstGeom>
          <a:ln w="0">
            <a:noFill/>
          </a:ln>
        </p:spPr>
      </p:pic>
      <p:sp>
        <p:nvSpPr>
          <p:cNvPr id="187" name="CustomShape 11"/>
          <p:cNvSpPr/>
          <p:nvPr/>
        </p:nvSpPr>
        <p:spPr>
          <a:xfrm>
            <a:off x="1237320" y="1813320"/>
            <a:ext cx="346320" cy="333000"/>
          </a:xfrm>
          <a:custGeom>
            <a:avLst/>
            <a:gdLst/>
            <a:ahLst/>
            <a:cxnLst/>
            <a:rect l="0" t="0" r="r" b="b"/>
            <a:pathLst>
              <a:path w="964" h="927">
                <a:moveTo>
                  <a:pt x="319" y="0"/>
                </a:moveTo>
                <a:lnTo>
                  <a:pt x="643" y="0"/>
                </a:lnTo>
                <a:lnTo>
                  <a:pt x="643" y="319"/>
                </a:lnTo>
                <a:lnTo>
                  <a:pt x="963" y="319"/>
                </a:lnTo>
                <a:lnTo>
                  <a:pt x="963" y="606"/>
                </a:lnTo>
                <a:lnTo>
                  <a:pt x="643" y="606"/>
                </a:lnTo>
                <a:lnTo>
                  <a:pt x="643" y="926"/>
                </a:lnTo>
                <a:lnTo>
                  <a:pt x="319" y="926"/>
                </a:lnTo>
                <a:lnTo>
                  <a:pt x="319" y="606"/>
                </a:lnTo>
                <a:lnTo>
                  <a:pt x="0" y="606"/>
                </a:lnTo>
                <a:lnTo>
                  <a:pt x="0" y="319"/>
                </a:lnTo>
                <a:lnTo>
                  <a:pt x="319" y="319"/>
                </a:lnTo>
                <a:lnTo>
                  <a:pt x="319" y="0"/>
                </a:lnTo>
              </a:path>
            </a:pathLst>
          </a:custGeom>
          <a:solidFill>
            <a:srgbClr val="729FCF"/>
          </a:solidFill>
          <a:ln w="0" cap="sq">
            <a:solidFill>
              <a:srgbClr val="3465A4"/>
            </a:solidFill>
          </a:ln>
        </p:spPr>
        <p:style>
          <a:lnRef idx="0">
            <a:scrgbClr r="0" g="0" b="0"/>
          </a:lnRef>
          <a:fillRef idx="0">
            <a:scrgbClr r="0" g="0" b="0"/>
          </a:fillRef>
          <a:effectRef idx="0">
            <a:scrgbClr r="0" g="0" b="0"/>
          </a:effectRef>
          <a:fontRef idx="minor"/>
        </p:style>
        <p:txBody>
          <a:bodyPr/>
          <a:lstStyle/>
          <a:p>
            <a:endParaRPr lang="en-US" dirty="0"/>
          </a:p>
        </p:txBody>
      </p:sp>
      <p:pic>
        <p:nvPicPr>
          <p:cNvPr id="188" name="Picture 187"/>
          <p:cNvPicPr/>
          <p:nvPr/>
        </p:nvPicPr>
        <p:blipFill>
          <a:blip r:embed="rId6"/>
          <a:stretch/>
        </p:blipFill>
        <p:spPr>
          <a:xfrm>
            <a:off x="2774880" y="2026990"/>
            <a:ext cx="840240" cy="560160"/>
          </a:xfrm>
          <a:prstGeom prst="rect">
            <a:avLst/>
          </a:prstGeom>
          <a:ln w="0">
            <a:noFill/>
          </a:ln>
        </p:spPr>
      </p:pic>
      <p:pic>
        <p:nvPicPr>
          <p:cNvPr id="189" name="Picture 188"/>
          <p:cNvPicPr/>
          <p:nvPr/>
        </p:nvPicPr>
        <p:blipFill>
          <a:blip r:embed="rId7"/>
          <a:srcRect t="8946" b="25409"/>
          <a:stretch/>
        </p:blipFill>
        <p:spPr>
          <a:xfrm>
            <a:off x="6032655" y="1895040"/>
            <a:ext cx="856800" cy="561960"/>
          </a:xfrm>
          <a:prstGeom prst="rect">
            <a:avLst/>
          </a:prstGeom>
          <a:ln w="0">
            <a:noFill/>
          </a:ln>
        </p:spPr>
      </p:pic>
      <p:sp>
        <p:nvSpPr>
          <p:cNvPr id="190" name="TextShape 12"/>
          <p:cNvSpPr txBox="1"/>
          <p:nvPr/>
        </p:nvSpPr>
        <p:spPr>
          <a:xfrm>
            <a:off x="3628655" y="1695389"/>
            <a:ext cx="2466000" cy="1648800"/>
          </a:xfrm>
          <a:prstGeom prst="rect">
            <a:avLst/>
          </a:prstGeom>
          <a:noFill/>
          <a:ln w="0">
            <a:noFill/>
          </a:ln>
        </p:spPr>
        <p:txBody>
          <a:bodyPr>
            <a:noAutofit/>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 Sense crop health and level context to predict crop yield</a:t>
            </a:r>
            <a:endParaRPr kumimoji="0" lang="en-US" sz="1200" b="0" i="0" u="none" strike="noStrike" kern="1200" cap="none" spc="-1" normalizeH="0" baseline="0" noProof="0" dirty="0">
              <a:ln>
                <a:noFill/>
              </a:ln>
              <a:solidFill>
                <a:prstClr val="black"/>
              </a:solidFill>
              <a:effectLst/>
              <a:uLnTx/>
              <a:uFillTx/>
              <a:latin typeface="+mn-lt"/>
            </a:endParaRPr>
          </a:p>
          <a:p>
            <a:pPr marL="0" marR="0" lvl="0" indent="0" algn="just"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 Detect stressors and diseases for geographically diverse crops</a:t>
            </a:r>
            <a:endParaRPr kumimoji="0" lang="en-US" sz="1200" b="0" i="0" u="none" strike="noStrike" kern="1200" cap="none" spc="-1"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 Apply remedies with little human intervention via Internet of Things (IoT) and sensor systems</a:t>
            </a:r>
            <a:endParaRPr kumimoji="0" lang="en-US" sz="1200" b="0" i="0" u="none" strike="noStrike" kern="1200" cap="none" spc="-1" normalizeH="0" baseline="0" noProof="0" dirty="0">
              <a:ln>
                <a:noFill/>
              </a:ln>
              <a:solidFill>
                <a:prstClr val="black"/>
              </a:solidFill>
              <a:effectLst/>
              <a:uLnTx/>
              <a:uFillTx/>
              <a:latin typeface="+mn-lt"/>
            </a:endParaRPr>
          </a:p>
        </p:txBody>
      </p:sp>
      <p:sp>
        <p:nvSpPr>
          <p:cNvPr id="191" name="TextShape 13"/>
          <p:cNvSpPr txBox="1"/>
          <p:nvPr/>
        </p:nvSpPr>
        <p:spPr>
          <a:xfrm>
            <a:off x="2860424" y="3603267"/>
            <a:ext cx="5944455" cy="432000"/>
          </a:xfrm>
          <a:prstGeom prst="rect">
            <a:avLst/>
          </a:prstGeom>
          <a:noFill/>
          <a:ln w="0">
            <a:noFill/>
          </a:ln>
        </p:spPr>
        <p:txBody>
          <a:bodyPr>
            <a:normAutofit/>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Create secure, trustworthy, and privacy-preserving platforms that connect farmers and allow them to share information and resources safely. </a:t>
            </a:r>
            <a:endParaRPr kumimoji="0" lang="en-US" sz="1200" b="0" i="0" u="none" strike="noStrike" kern="1200" cap="none" spc="-1" normalizeH="0" baseline="0" noProof="0" dirty="0">
              <a:ln>
                <a:noFill/>
              </a:ln>
              <a:solidFill>
                <a:prstClr val="black"/>
              </a:solidFill>
              <a:effectLst/>
              <a:uLnTx/>
              <a:uFillTx/>
              <a:latin typeface="+mn-lt"/>
            </a:endParaRPr>
          </a:p>
        </p:txBody>
      </p:sp>
      <p:sp>
        <p:nvSpPr>
          <p:cNvPr id="192" name="TextShape 14"/>
          <p:cNvSpPr txBox="1"/>
          <p:nvPr/>
        </p:nvSpPr>
        <p:spPr>
          <a:xfrm>
            <a:off x="6811153" y="1771560"/>
            <a:ext cx="2207880" cy="1823760"/>
          </a:xfrm>
          <a:prstGeom prst="rect">
            <a:avLst/>
          </a:prstGeom>
          <a:noFill/>
          <a:ln w="0">
            <a:noFill/>
          </a:ln>
        </p:spPr>
        <p:txBody>
          <a:bodyPr>
            <a:noAutofit/>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 CI for fully autonomous aerial systems</a:t>
            </a:r>
            <a:endParaRPr kumimoji="0" lang="en-US" sz="1200" b="0" i="0" u="none" strike="noStrike" kern="1200" cap="none" spc="-1"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 Simplify deployment of UAV in real fields to capture common crop health conditions</a:t>
            </a:r>
            <a:endParaRPr kumimoji="0" lang="en-US" sz="1200" b="0" i="0" u="none" strike="noStrike" kern="1200" cap="none" spc="-1"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r>
              <a:rPr kumimoji="0" lang="en-US" sz="1200" b="0" i="0" u="none" strike="noStrike" kern="1200" cap="none" spc="-1" normalizeH="0" baseline="0" noProof="0" dirty="0">
                <a:ln>
                  <a:noFill/>
                </a:ln>
                <a:solidFill>
                  <a:srgbClr val="000000"/>
                </a:solidFill>
                <a:effectLst/>
                <a:uLnTx/>
                <a:uFillTx/>
                <a:latin typeface="+mn-lt"/>
              </a:rPr>
              <a:t>- Provide accurate maps that yield valuable insights for crop management</a:t>
            </a:r>
            <a:endParaRPr kumimoji="0" lang="en-US" sz="1200" b="0" i="0" u="none" strike="noStrike" kern="1200" cap="none" spc="-1" normalizeH="0" baseline="0" noProof="0" dirty="0">
              <a:ln>
                <a:noFill/>
              </a:ln>
              <a:solidFill>
                <a:prstClr val="black"/>
              </a:solidFill>
              <a:effectLst/>
              <a:uLnTx/>
              <a:uFillTx/>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176C14-669E-7041-9D50-214284E25060}"/>
              </a:ext>
            </a:extLst>
          </p:cNvPr>
          <p:cNvGrpSpPr/>
          <p:nvPr/>
        </p:nvGrpSpPr>
        <p:grpSpPr>
          <a:xfrm>
            <a:off x="3286701" y="1379983"/>
            <a:ext cx="5798836" cy="2674949"/>
            <a:chOff x="2234820" y="1869333"/>
            <a:chExt cx="7731781" cy="3566599"/>
          </a:xfrm>
        </p:grpSpPr>
        <p:grpSp>
          <p:nvGrpSpPr>
            <p:cNvPr id="3" name="Group 2">
              <a:extLst>
                <a:ext uri="{FF2B5EF4-FFF2-40B4-BE49-F238E27FC236}">
                  <a16:creationId xmlns:a16="http://schemas.microsoft.com/office/drawing/2014/main" id="{AA31D495-FCFC-4D57-9FFE-AECCBFC50616}"/>
                </a:ext>
              </a:extLst>
            </p:cNvPr>
            <p:cNvGrpSpPr/>
            <p:nvPr/>
          </p:nvGrpSpPr>
          <p:grpSpPr>
            <a:xfrm>
              <a:off x="2234820" y="2806834"/>
              <a:ext cx="5936723" cy="2629098"/>
              <a:chOff x="124205" y="2261196"/>
              <a:chExt cx="12839065" cy="6268085"/>
            </a:xfrm>
          </p:grpSpPr>
          <p:sp>
            <p:nvSpPr>
              <p:cNvPr id="43" name="bg object 29">
                <a:extLst>
                  <a:ext uri="{FF2B5EF4-FFF2-40B4-BE49-F238E27FC236}">
                    <a16:creationId xmlns:a16="http://schemas.microsoft.com/office/drawing/2014/main" id="{13D52B01-DDAC-40AC-A784-3AECAF37CD9D}"/>
                  </a:ext>
                </a:extLst>
              </p:cNvPr>
              <p:cNvSpPr/>
              <p:nvPr/>
            </p:nvSpPr>
            <p:spPr>
              <a:xfrm>
                <a:off x="124205" y="2261196"/>
                <a:ext cx="12839065" cy="6268085"/>
              </a:xfrm>
              <a:custGeom>
                <a:avLst/>
                <a:gdLst/>
                <a:ahLst/>
                <a:cxnLst/>
                <a:rect l="l" t="t" r="r" b="b"/>
                <a:pathLst>
                  <a:path w="12839065" h="6268084">
                    <a:moveTo>
                      <a:pt x="12839039" y="0"/>
                    </a:moveTo>
                    <a:lnTo>
                      <a:pt x="0" y="0"/>
                    </a:lnTo>
                    <a:lnTo>
                      <a:pt x="0" y="6268008"/>
                    </a:lnTo>
                    <a:lnTo>
                      <a:pt x="12839039" y="6268008"/>
                    </a:lnTo>
                    <a:lnTo>
                      <a:pt x="12839039" y="0"/>
                    </a:lnTo>
                    <a:close/>
                  </a:path>
                </a:pathLst>
              </a:custGeom>
              <a:solidFill>
                <a:srgbClr val="F4BB39">
                  <a:alpha val="29998"/>
                </a:srgbClr>
              </a:solidFill>
            </p:spPr>
            <p:txBody>
              <a:bodyPr wrap="square" lIns="0" tIns="0" rIns="0" bIns="0" rtlCol="0"/>
              <a:lstStyle/>
              <a:p>
                <a:endParaRPr sz="821" dirty="0"/>
              </a:p>
            </p:txBody>
          </p:sp>
          <p:sp>
            <p:nvSpPr>
              <p:cNvPr id="97" name="bg object 30">
                <a:extLst>
                  <a:ext uri="{FF2B5EF4-FFF2-40B4-BE49-F238E27FC236}">
                    <a16:creationId xmlns:a16="http://schemas.microsoft.com/office/drawing/2014/main" id="{92EF5556-FF03-41FC-9550-9896BF8B0F06}"/>
                  </a:ext>
                </a:extLst>
              </p:cNvPr>
              <p:cNvSpPr/>
              <p:nvPr/>
            </p:nvSpPr>
            <p:spPr>
              <a:xfrm>
                <a:off x="124205" y="2261196"/>
                <a:ext cx="12839065" cy="6268085"/>
              </a:xfrm>
              <a:custGeom>
                <a:avLst/>
                <a:gdLst/>
                <a:ahLst/>
                <a:cxnLst/>
                <a:rect l="l" t="t" r="r" b="b"/>
                <a:pathLst>
                  <a:path w="12839065" h="6268084">
                    <a:moveTo>
                      <a:pt x="12839039" y="6268008"/>
                    </a:moveTo>
                    <a:lnTo>
                      <a:pt x="0" y="6268008"/>
                    </a:lnTo>
                    <a:lnTo>
                      <a:pt x="0" y="0"/>
                    </a:lnTo>
                    <a:lnTo>
                      <a:pt x="12839039" y="0"/>
                    </a:lnTo>
                    <a:lnTo>
                      <a:pt x="12839039" y="6268008"/>
                    </a:lnTo>
                    <a:close/>
                  </a:path>
                </a:pathLst>
              </a:custGeom>
              <a:ln w="38100">
                <a:solidFill>
                  <a:srgbClr val="231F20"/>
                </a:solidFill>
              </a:ln>
            </p:spPr>
            <p:txBody>
              <a:bodyPr wrap="square" lIns="0" tIns="0" rIns="0" bIns="0" rtlCol="0"/>
              <a:lstStyle/>
              <a:p>
                <a:endParaRPr sz="821" dirty="0"/>
              </a:p>
            </p:txBody>
          </p:sp>
        </p:grpSp>
        <p:sp>
          <p:nvSpPr>
            <p:cNvPr id="85" name="object 35">
              <a:extLst>
                <a:ext uri="{FF2B5EF4-FFF2-40B4-BE49-F238E27FC236}">
                  <a16:creationId xmlns:a16="http://schemas.microsoft.com/office/drawing/2014/main" id="{36DD472E-9DB5-4AB6-9651-2AD56111E703}"/>
                </a:ext>
              </a:extLst>
            </p:cNvPr>
            <p:cNvSpPr txBox="1"/>
            <p:nvPr/>
          </p:nvSpPr>
          <p:spPr>
            <a:xfrm>
              <a:off x="2410775" y="2895074"/>
              <a:ext cx="5288700" cy="227000"/>
            </a:xfrm>
            <a:prstGeom prst="rect">
              <a:avLst/>
            </a:prstGeom>
          </p:spPr>
          <p:txBody>
            <a:bodyPr vert="horz" wrap="square" lIns="0" tIns="9472" rIns="0" bIns="0" rtlCol="0">
              <a:spAutoFit/>
            </a:bodyPr>
            <a:lstStyle/>
            <a:p>
              <a:pPr marL="9471" algn="ctr">
                <a:spcBef>
                  <a:spcPts val="74"/>
                </a:spcBef>
              </a:pPr>
              <a:r>
                <a:rPr sz="1044" dirty="0">
                  <a:solidFill>
                    <a:srgbClr val="231F20"/>
                  </a:solidFill>
                  <a:latin typeface="Arial"/>
                  <a:cs typeface="Arial"/>
                </a:rPr>
                <a:t>INTELLIGENT</a:t>
              </a:r>
              <a:r>
                <a:rPr sz="1044" spc="-23" dirty="0">
                  <a:solidFill>
                    <a:srgbClr val="231F20"/>
                  </a:solidFill>
                  <a:latin typeface="Arial"/>
                  <a:cs typeface="Arial"/>
                </a:rPr>
                <a:t> </a:t>
              </a:r>
              <a:r>
                <a:rPr sz="1044" spc="-4" dirty="0">
                  <a:solidFill>
                    <a:srgbClr val="231F20"/>
                  </a:solidFill>
                  <a:latin typeface="Arial"/>
                  <a:cs typeface="Arial"/>
                </a:rPr>
                <a:t>CYBERINFRASTRUCTURE</a:t>
              </a:r>
              <a:endParaRPr sz="1044" dirty="0">
                <a:latin typeface="Arial"/>
                <a:cs typeface="Arial"/>
              </a:endParaRPr>
            </a:p>
          </p:txBody>
        </p:sp>
        <p:grpSp>
          <p:nvGrpSpPr>
            <p:cNvPr id="5" name="Group 4">
              <a:extLst>
                <a:ext uri="{FF2B5EF4-FFF2-40B4-BE49-F238E27FC236}">
                  <a16:creationId xmlns:a16="http://schemas.microsoft.com/office/drawing/2014/main" id="{06F163D8-45EB-47F0-A342-FFBD2DAB16E6}"/>
                </a:ext>
              </a:extLst>
            </p:cNvPr>
            <p:cNvGrpSpPr/>
            <p:nvPr/>
          </p:nvGrpSpPr>
          <p:grpSpPr>
            <a:xfrm>
              <a:off x="2234820" y="1869333"/>
              <a:ext cx="5936723" cy="851300"/>
              <a:chOff x="4967785" y="80187"/>
              <a:chExt cx="6577965" cy="1802764"/>
            </a:xfrm>
          </p:grpSpPr>
          <p:sp>
            <p:nvSpPr>
              <p:cNvPr id="45" name="bg object 16">
                <a:extLst>
                  <a:ext uri="{FF2B5EF4-FFF2-40B4-BE49-F238E27FC236}">
                    <a16:creationId xmlns:a16="http://schemas.microsoft.com/office/drawing/2014/main" id="{C1B946C0-AD0D-4468-9D44-07D6FED4F3D3}"/>
                  </a:ext>
                </a:extLst>
              </p:cNvPr>
              <p:cNvSpPr/>
              <p:nvPr/>
            </p:nvSpPr>
            <p:spPr>
              <a:xfrm>
                <a:off x="4967785" y="80187"/>
                <a:ext cx="6577965" cy="1802764"/>
              </a:xfrm>
              <a:custGeom>
                <a:avLst/>
                <a:gdLst/>
                <a:ahLst/>
                <a:cxnLst/>
                <a:rect l="l" t="t" r="r" b="b"/>
                <a:pathLst>
                  <a:path w="12839065" h="1802764">
                    <a:moveTo>
                      <a:pt x="12839039" y="0"/>
                    </a:moveTo>
                    <a:lnTo>
                      <a:pt x="0" y="0"/>
                    </a:lnTo>
                    <a:lnTo>
                      <a:pt x="0" y="1802498"/>
                    </a:lnTo>
                    <a:lnTo>
                      <a:pt x="12839039" y="1802498"/>
                    </a:lnTo>
                    <a:lnTo>
                      <a:pt x="12839039" y="0"/>
                    </a:lnTo>
                    <a:close/>
                  </a:path>
                </a:pathLst>
              </a:custGeom>
              <a:solidFill>
                <a:srgbClr val="F4BB39">
                  <a:alpha val="19999"/>
                </a:srgbClr>
              </a:solidFill>
            </p:spPr>
            <p:txBody>
              <a:bodyPr wrap="square" lIns="0" tIns="0" rIns="0" bIns="0" rtlCol="0"/>
              <a:lstStyle/>
              <a:p>
                <a:endParaRPr sz="821" dirty="0"/>
              </a:p>
            </p:txBody>
          </p:sp>
          <p:grpSp>
            <p:nvGrpSpPr>
              <p:cNvPr id="4" name="Group 3">
                <a:extLst>
                  <a:ext uri="{FF2B5EF4-FFF2-40B4-BE49-F238E27FC236}">
                    <a16:creationId xmlns:a16="http://schemas.microsoft.com/office/drawing/2014/main" id="{6356ACE7-DD88-4C39-9E28-DADB84616371}"/>
                  </a:ext>
                </a:extLst>
              </p:cNvPr>
              <p:cNvGrpSpPr/>
              <p:nvPr/>
            </p:nvGrpSpPr>
            <p:grpSpPr>
              <a:xfrm>
                <a:off x="4967785" y="80187"/>
                <a:ext cx="6577965" cy="1802764"/>
                <a:chOff x="4967785" y="80187"/>
                <a:chExt cx="6866439" cy="1802764"/>
              </a:xfrm>
            </p:grpSpPr>
            <p:sp>
              <p:nvSpPr>
                <p:cNvPr id="51" name="bg object 17">
                  <a:extLst>
                    <a:ext uri="{FF2B5EF4-FFF2-40B4-BE49-F238E27FC236}">
                      <a16:creationId xmlns:a16="http://schemas.microsoft.com/office/drawing/2014/main" id="{2B8977AB-597C-4E4B-97E0-C60AC05B0144}"/>
                    </a:ext>
                  </a:extLst>
                </p:cNvPr>
                <p:cNvSpPr/>
                <p:nvPr/>
              </p:nvSpPr>
              <p:spPr>
                <a:xfrm>
                  <a:off x="4967785" y="80187"/>
                  <a:ext cx="6866439" cy="1802764"/>
                </a:xfrm>
                <a:custGeom>
                  <a:avLst/>
                  <a:gdLst/>
                  <a:ahLst/>
                  <a:cxnLst/>
                  <a:rect l="l" t="t" r="r" b="b"/>
                  <a:pathLst>
                    <a:path w="12839065" h="1802764">
                      <a:moveTo>
                        <a:pt x="12839039" y="0"/>
                      </a:moveTo>
                      <a:lnTo>
                        <a:pt x="0" y="0"/>
                      </a:lnTo>
                      <a:lnTo>
                        <a:pt x="0" y="1802498"/>
                      </a:lnTo>
                      <a:lnTo>
                        <a:pt x="12839039" y="1802498"/>
                      </a:lnTo>
                      <a:lnTo>
                        <a:pt x="12839039" y="0"/>
                      </a:lnTo>
                      <a:close/>
                    </a:path>
                  </a:pathLst>
                </a:custGeom>
                <a:solidFill>
                  <a:srgbClr val="38B54A">
                    <a:alpha val="29998"/>
                  </a:srgbClr>
                </a:solidFill>
              </p:spPr>
              <p:txBody>
                <a:bodyPr wrap="square" lIns="0" tIns="0" rIns="0" bIns="0" rtlCol="0"/>
                <a:lstStyle/>
                <a:p>
                  <a:endParaRPr sz="821" dirty="0"/>
                </a:p>
              </p:txBody>
            </p:sp>
            <p:sp>
              <p:nvSpPr>
                <p:cNvPr id="91" name="bg object 18">
                  <a:extLst>
                    <a:ext uri="{FF2B5EF4-FFF2-40B4-BE49-F238E27FC236}">
                      <a16:creationId xmlns:a16="http://schemas.microsoft.com/office/drawing/2014/main" id="{D520C633-A072-4DF6-8CE1-8CBD6B3E06D5}"/>
                    </a:ext>
                  </a:extLst>
                </p:cNvPr>
                <p:cNvSpPr/>
                <p:nvPr/>
              </p:nvSpPr>
              <p:spPr>
                <a:xfrm>
                  <a:off x="4967785" y="80187"/>
                  <a:ext cx="6866439" cy="1802764"/>
                </a:xfrm>
                <a:custGeom>
                  <a:avLst/>
                  <a:gdLst/>
                  <a:ahLst/>
                  <a:cxnLst/>
                  <a:rect l="l" t="t" r="r" b="b"/>
                  <a:pathLst>
                    <a:path w="12839065" h="1802764">
                      <a:moveTo>
                        <a:pt x="12839039" y="1802498"/>
                      </a:moveTo>
                      <a:lnTo>
                        <a:pt x="0" y="1802498"/>
                      </a:lnTo>
                      <a:lnTo>
                        <a:pt x="0" y="0"/>
                      </a:lnTo>
                      <a:lnTo>
                        <a:pt x="12839039" y="0"/>
                      </a:lnTo>
                      <a:lnTo>
                        <a:pt x="12839039" y="1802498"/>
                      </a:lnTo>
                      <a:close/>
                    </a:path>
                  </a:pathLst>
                </a:custGeom>
                <a:ln w="38100">
                  <a:solidFill>
                    <a:srgbClr val="231F20"/>
                  </a:solidFill>
                </a:ln>
              </p:spPr>
              <p:txBody>
                <a:bodyPr wrap="square" lIns="0" tIns="0" rIns="0" bIns="0" rtlCol="0"/>
                <a:lstStyle/>
                <a:p>
                  <a:endParaRPr sz="821" dirty="0"/>
                </a:p>
              </p:txBody>
            </p:sp>
          </p:grpSp>
        </p:grpSp>
        <p:sp>
          <p:nvSpPr>
            <p:cNvPr id="56" name="object 6">
              <a:extLst>
                <a:ext uri="{FF2B5EF4-FFF2-40B4-BE49-F238E27FC236}">
                  <a16:creationId xmlns:a16="http://schemas.microsoft.com/office/drawing/2014/main" id="{1E9FAC8D-BA6F-4F1C-AFBC-E5B54D686099}"/>
                </a:ext>
              </a:extLst>
            </p:cNvPr>
            <p:cNvSpPr txBox="1">
              <a:spLocks/>
            </p:cNvSpPr>
            <p:nvPr/>
          </p:nvSpPr>
          <p:spPr>
            <a:xfrm>
              <a:off x="2848773" y="2210537"/>
              <a:ext cx="4255544" cy="205541"/>
            </a:xfrm>
            <a:prstGeom prst="rect">
              <a:avLst/>
            </a:prstGeom>
          </p:spPr>
          <p:txBody>
            <a:bodyPr vert="horz" wrap="square" lIns="0" tIns="9472"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471" algn="ctr">
                <a:spcBef>
                  <a:spcPts val="74"/>
                </a:spcBef>
                <a:tabLst>
                  <a:tab pos="3355220" algn="l"/>
                </a:tabLst>
              </a:pPr>
              <a:r>
                <a:rPr lang="en-US" sz="1044" dirty="0">
                  <a:solidFill>
                    <a:srgbClr val="231F20"/>
                  </a:solidFill>
                  <a:latin typeface="Arial"/>
                  <a:ea typeface="+mn-ea"/>
                  <a:cs typeface="Arial"/>
                </a:rPr>
                <a:t>FOUNDATIONAL SYSTEMS AI</a:t>
              </a:r>
              <a:endParaRPr lang="en-US" sz="1044" dirty="0">
                <a:solidFill>
                  <a:srgbClr val="D5562B"/>
                </a:solidFill>
                <a:latin typeface="Arial"/>
                <a:ea typeface="+mn-ea"/>
                <a:cs typeface="Arial"/>
              </a:endParaRPr>
            </a:p>
          </p:txBody>
        </p:sp>
        <p:grpSp>
          <p:nvGrpSpPr>
            <p:cNvPr id="6" name="Group 5">
              <a:extLst>
                <a:ext uri="{FF2B5EF4-FFF2-40B4-BE49-F238E27FC236}">
                  <a16:creationId xmlns:a16="http://schemas.microsoft.com/office/drawing/2014/main" id="{17CEF041-F397-4CC1-AF16-9C8447DF8737}"/>
                </a:ext>
              </a:extLst>
            </p:cNvPr>
            <p:cNvGrpSpPr/>
            <p:nvPr/>
          </p:nvGrpSpPr>
          <p:grpSpPr>
            <a:xfrm>
              <a:off x="8267593" y="1869333"/>
              <a:ext cx="1699008" cy="3566599"/>
              <a:chOff x="13362584" y="80200"/>
              <a:chExt cx="2771775" cy="7349301"/>
            </a:xfrm>
          </p:grpSpPr>
          <p:sp>
            <p:nvSpPr>
              <p:cNvPr id="58" name="object 8">
                <a:extLst>
                  <a:ext uri="{FF2B5EF4-FFF2-40B4-BE49-F238E27FC236}">
                    <a16:creationId xmlns:a16="http://schemas.microsoft.com/office/drawing/2014/main" id="{9858A058-359F-4CBE-8A25-E52376A49719}"/>
                  </a:ext>
                </a:extLst>
              </p:cNvPr>
              <p:cNvSpPr/>
              <p:nvPr/>
            </p:nvSpPr>
            <p:spPr>
              <a:xfrm>
                <a:off x="13362584" y="80200"/>
                <a:ext cx="2771775" cy="7349301"/>
              </a:xfrm>
              <a:custGeom>
                <a:avLst/>
                <a:gdLst/>
                <a:ahLst/>
                <a:cxnLst/>
                <a:rect l="l" t="t" r="r" b="b"/>
                <a:pathLst>
                  <a:path w="2771775" h="8449310">
                    <a:moveTo>
                      <a:pt x="2771609" y="0"/>
                    </a:moveTo>
                    <a:lnTo>
                      <a:pt x="0" y="0"/>
                    </a:lnTo>
                    <a:lnTo>
                      <a:pt x="0" y="8449005"/>
                    </a:lnTo>
                    <a:lnTo>
                      <a:pt x="2771609" y="8449005"/>
                    </a:lnTo>
                    <a:lnTo>
                      <a:pt x="2771609" y="0"/>
                    </a:lnTo>
                    <a:close/>
                  </a:path>
                </a:pathLst>
              </a:custGeom>
              <a:solidFill>
                <a:srgbClr val="72B7BC">
                  <a:alpha val="29998"/>
                </a:srgbClr>
              </a:solidFill>
            </p:spPr>
            <p:txBody>
              <a:bodyPr wrap="square" lIns="0" tIns="0" rIns="0" bIns="0" rtlCol="0"/>
              <a:lstStyle/>
              <a:p>
                <a:endParaRPr sz="821" dirty="0"/>
              </a:p>
            </p:txBody>
          </p:sp>
          <p:sp>
            <p:nvSpPr>
              <p:cNvPr id="59" name="object 9">
                <a:extLst>
                  <a:ext uri="{FF2B5EF4-FFF2-40B4-BE49-F238E27FC236}">
                    <a16:creationId xmlns:a16="http://schemas.microsoft.com/office/drawing/2014/main" id="{18C2320F-7447-421D-A7B3-F14933AD818C}"/>
                  </a:ext>
                </a:extLst>
              </p:cNvPr>
              <p:cNvSpPr/>
              <p:nvPr/>
            </p:nvSpPr>
            <p:spPr>
              <a:xfrm>
                <a:off x="13362584" y="80200"/>
                <a:ext cx="2771775" cy="7349301"/>
              </a:xfrm>
              <a:custGeom>
                <a:avLst/>
                <a:gdLst/>
                <a:ahLst/>
                <a:cxnLst/>
                <a:rect l="l" t="t" r="r" b="b"/>
                <a:pathLst>
                  <a:path w="2771775" h="8449310">
                    <a:moveTo>
                      <a:pt x="2771609" y="8449005"/>
                    </a:moveTo>
                    <a:lnTo>
                      <a:pt x="0" y="8449005"/>
                    </a:lnTo>
                    <a:lnTo>
                      <a:pt x="0" y="0"/>
                    </a:lnTo>
                    <a:lnTo>
                      <a:pt x="2771609" y="0"/>
                    </a:lnTo>
                    <a:lnTo>
                      <a:pt x="2771609" y="8449005"/>
                    </a:lnTo>
                    <a:close/>
                  </a:path>
                </a:pathLst>
              </a:custGeom>
              <a:ln w="38100">
                <a:solidFill>
                  <a:srgbClr val="231F20"/>
                </a:solidFill>
              </a:ln>
            </p:spPr>
            <p:txBody>
              <a:bodyPr wrap="square" lIns="0" tIns="0" rIns="0" bIns="0" rtlCol="0"/>
              <a:lstStyle/>
              <a:p>
                <a:endParaRPr sz="821" dirty="0"/>
              </a:p>
            </p:txBody>
          </p:sp>
        </p:grpSp>
        <p:sp>
          <p:nvSpPr>
            <p:cNvPr id="69" name="object 19">
              <a:extLst>
                <a:ext uri="{FF2B5EF4-FFF2-40B4-BE49-F238E27FC236}">
                  <a16:creationId xmlns:a16="http://schemas.microsoft.com/office/drawing/2014/main" id="{3F326019-BC71-465B-A512-E8193F51CCC3}"/>
                </a:ext>
              </a:extLst>
            </p:cNvPr>
            <p:cNvSpPr txBox="1"/>
            <p:nvPr/>
          </p:nvSpPr>
          <p:spPr>
            <a:xfrm>
              <a:off x="8319520" y="3324906"/>
              <a:ext cx="1595155" cy="655493"/>
            </a:xfrm>
            <a:prstGeom prst="rect">
              <a:avLst/>
            </a:prstGeom>
          </p:spPr>
          <p:txBody>
            <a:bodyPr vert="horz" wrap="square" lIns="0" tIns="9472" rIns="0" bIns="0" rtlCol="0">
              <a:spAutoFit/>
            </a:bodyPr>
            <a:lstStyle/>
            <a:p>
              <a:pPr marL="9471" marR="3789" algn="ctr">
                <a:spcBef>
                  <a:spcPts val="74"/>
                </a:spcBef>
              </a:pPr>
              <a:r>
                <a:rPr sz="1044" spc="-4" dirty="0">
                  <a:solidFill>
                    <a:srgbClr val="231F20"/>
                  </a:solidFill>
                  <a:latin typeface="Arial"/>
                  <a:cs typeface="Arial"/>
                </a:rPr>
                <a:t>CO-DESIGN</a:t>
              </a:r>
              <a:r>
                <a:rPr sz="1044" spc="-71" dirty="0">
                  <a:solidFill>
                    <a:srgbClr val="231F20"/>
                  </a:solidFill>
                  <a:latin typeface="Arial"/>
                  <a:cs typeface="Arial"/>
                </a:rPr>
                <a:t> </a:t>
              </a:r>
              <a:r>
                <a:rPr sz="1044" dirty="0">
                  <a:solidFill>
                    <a:srgbClr val="231F20"/>
                  </a:solidFill>
                  <a:latin typeface="Arial"/>
                  <a:cs typeface="Arial"/>
                </a:rPr>
                <a:t>FOR </a:t>
              </a:r>
              <a:r>
                <a:rPr sz="1044" spc="-485" dirty="0">
                  <a:solidFill>
                    <a:srgbClr val="231F20"/>
                  </a:solidFill>
                  <a:latin typeface="Arial"/>
                  <a:cs typeface="Arial"/>
                </a:rPr>
                <a:t> </a:t>
              </a:r>
              <a:r>
                <a:rPr sz="1044" spc="-4" dirty="0">
                  <a:solidFill>
                    <a:srgbClr val="231F20"/>
                  </a:solidFill>
                  <a:latin typeface="Arial"/>
                  <a:cs typeface="Arial"/>
                </a:rPr>
                <a:t>USE </a:t>
              </a:r>
              <a:r>
                <a:rPr sz="1044" dirty="0">
                  <a:solidFill>
                    <a:srgbClr val="231F20"/>
                  </a:solidFill>
                  <a:latin typeface="Arial"/>
                  <a:cs typeface="Arial"/>
                </a:rPr>
                <a:t>INSPIRED </a:t>
              </a:r>
              <a:r>
                <a:rPr sz="1044" spc="4" dirty="0">
                  <a:solidFill>
                    <a:srgbClr val="231F20"/>
                  </a:solidFill>
                  <a:latin typeface="Arial"/>
                  <a:cs typeface="Arial"/>
                </a:rPr>
                <a:t> </a:t>
              </a:r>
              <a:r>
                <a:rPr sz="1044" dirty="0">
                  <a:solidFill>
                    <a:srgbClr val="231F20"/>
                  </a:solidFill>
                  <a:latin typeface="Arial"/>
                  <a:cs typeface="Arial"/>
                </a:rPr>
                <a:t>SCIENCE</a:t>
              </a:r>
              <a:endParaRPr sz="1044" dirty="0">
                <a:latin typeface="Arial"/>
                <a:cs typeface="Arial"/>
              </a:endParaRPr>
            </a:p>
          </p:txBody>
        </p:sp>
        <p:grpSp>
          <p:nvGrpSpPr>
            <p:cNvPr id="2" name="Group 1">
              <a:extLst>
                <a:ext uri="{FF2B5EF4-FFF2-40B4-BE49-F238E27FC236}">
                  <a16:creationId xmlns:a16="http://schemas.microsoft.com/office/drawing/2014/main" id="{B932354A-586D-49AC-854E-10070C1A321E}"/>
                </a:ext>
              </a:extLst>
            </p:cNvPr>
            <p:cNvGrpSpPr/>
            <p:nvPr/>
          </p:nvGrpSpPr>
          <p:grpSpPr>
            <a:xfrm>
              <a:off x="4257975" y="3205366"/>
              <a:ext cx="1832977" cy="1001654"/>
              <a:chOff x="5412445" y="3038530"/>
              <a:chExt cx="4747260" cy="1973650"/>
            </a:xfrm>
          </p:grpSpPr>
          <p:sp>
            <p:nvSpPr>
              <p:cNvPr id="44" name="bg object 31">
                <a:extLst>
                  <a:ext uri="{FF2B5EF4-FFF2-40B4-BE49-F238E27FC236}">
                    <a16:creationId xmlns:a16="http://schemas.microsoft.com/office/drawing/2014/main" id="{4AD3F973-A0CA-41C9-836A-29B110C047A8}"/>
                  </a:ext>
                </a:extLst>
              </p:cNvPr>
              <p:cNvSpPr/>
              <p:nvPr/>
            </p:nvSpPr>
            <p:spPr>
              <a:xfrm>
                <a:off x="5412445" y="3038530"/>
                <a:ext cx="4747260" cy="1948266"/>
              </a:xfrm>
              <a:custGeom>
                <a:avLst/>
                <a:gdLst/>
                <a:ahLst/>
                <a:cxnLst/>
                <a:rect l="l" t="t" r="r" b="b"/>
                <a:pathLst>
                  <a:path w="4747259" h="4178300">
                    <a:moveTo>
                      <a:pt x="4646180" y="0"/>
                    </a:moveTo>
                    <a:lnTo>
                      <a:pt x="100825" y="0"/>
                    </a:lnTo>
                    <a:lnTo>
                      <a:pt x="61582" y="7922"/>
                    </a:lnTo>
                    <a:lnTo>
                      <a:pt x="29533" y="29529"/>
                    </a:lnTo>
                    <a:lnTo>
                      <a:pt x="7924" y="61577"/>
                    </a:lnTo>
                    <a:lnTo>
                      <a:pt x="0" y="100825"/>
                    </a:lnTo>
                    <a:lnTo>
                      <a:pt x="0" y="4077385"/>
                    </a:lnTo>
                    <a:lnTo>
                      <a:pt x="7924" y="4116628"/>
                    </a:lnTo>
                    <a:lnTo>
                      <a:pt x="29533" y="4148677"/>
                    </a:lnTo>
                    <a:lnTo>
                      <a:pt x="61582" y="4170286"/>
                    </a:lnTo>
                    <a:lnTo>
                      <a:pt x="100825" y="4178211"/>
                    </a:lnTo>
                    <a:lnTo>
                      <a:pt x="4646180" y="4178211"/>
                    </a:lnTo>
                    <a:lnTo>
                      <a:pt x="4685426" y="4170286"/>
                    </a:lnTo>
                    <a:lnTo>
                      <a:pt x="4717470" y="4148677"/>
                    </a:lnTo>
                    <a:lnTo>
                      <a:pt x="4739072" y="4116628"/>
                    </a:lnTo>
                    <a:lnTo>
                      <a:pt x="4746993" y="4077385"/>
                    </a:lnTo>
                    <a:lnTo>
                      <a:pt x="4746993" y="100825"/>
                    </a:lnTo>
                    <a:lnTo>
                      <a:pt x="4739072" y="61577"/>
                    </a:lnTo>
                    <a:lnTo>
                      <a:pt x="4717470" y="29529"/>
                    </a:lnTo>
                    <a:lnTo>
                      <a:pt x="4685426" y="7922"/>
                    </a:lnTo>
                    <a:lnTo>
                      <a:pt x="4646180" y="0"/>
                    </a:lnTo>
                    <a:close/>
                  </a:path>
                </a:pathLst>
              </a:custGeom>
              <a:solidFill>
                <a:srgbClr val="F4BB39"/>
              </a:solidFill>
            </p:spPr>
            <p:txBody>
              <a:bodyPr wrap="square" lIns="0" tIns="0" rIns="0" bIns="0" rtlCol="0"/>
              <a:lstStyle/>
              <a:p>
                <a:endParaRPr sz="821" dirty="0"/>
              </a:p>
            </p:txBody>
          </p:sp>
          <p:sp>
            <p:nvSpPr>
              <p:cNvPr id="98" name="bg object 32">
                <a:extLst>
                  <a:ext uri="{FF2B5EF4-FFF2-40B4-BE49-F238E27FC236}">
                    <a16:creationId xmlns:a16="http://schemas.microsoft.com/office/drawing/2014/main" id="{11469647-2053-465E-9AE2-6914BEDDD878}"/>
                  </a:ext>
                </a:extLst>
              </p:cNvPr>
              <p:cNvSpPr/>
              <p:nvPr/>
            </p:nvSpPr>
            <p:spPr>
              <a:xfrm>
                <a:off x="5412445" y="3038530"/>
                <a:ext cx="4747260" cy="1973650"/>
              </a:xfrm>
              <a:custGeom>
                <a:avLst/>
                <a:gdLst/>
                <a:ahLst/>
                <a:cxnLst/>
                <a:rect l="l" t="t" r="r" b="b"/>
                <a:pathLst>
                  <a:path w="4747259" h="4178300">
                    <a:moveTo>
                      <a:pt x="0" y="100825"/>
                    </a:moveTo>
                    <a:lnTo>
                      <a:pt x="0" y="4077385"/>
                    </a:lnTo>
                    <a:lnTo>
                      <a:pt x="7924" y="4116628"/>
                    </a:lnTo>
                    <a:lnTo>
                      <a:pt x="29533" y="4148677"/>
                    </a:lnTo>
                    <a:lnTo>
                      <a:pt x="61582" y="4170286"/>
                    </a:lnTo>
                    <a:lnTo>
                      <a:pt x="100825" y="4178211"/>
                    </a:lnTo>
                    <a:lnTo>
                      <a:pt x="4646180" y="4178211"/>
                    </a:lnTo>
                    <a:lnTo>
                      <a:pt x="4685426" y="4170286"/>
                    </a:lnTo>
                    <a:lnTo>
                      <a:pt x="4717470" y="4148677"/>
                    </a:lnTo>
                    <a:lnTo>
                      <a:pt x="4739072" y="4116628"/>
                    </a:lnTo>
                    <a:lnTo>
                      <a:pt x="4746993" y="4077385"/>
                    </a:lnTo>
                    <a:lnTo>
                      <a:pt x="4746993" y="100825"/>
                    </a:lnTo>
                    <a:lnTo>
                      <a:pt x="4739072" y="61577"/>
                    </a:lnTo>
                    <a:lnTo>
                      <a:pt x="4717470" y="29529"/>
                    </a:lnTo>
                    <a:lnTo>
                      <a:pt x="4685426" y="7922"/>
                    </a:lnTo>
                    <a:lnTo>
                      <a:pt x="4646180" y="0"/>
                    </a:lnTo>
                    <a:lnTo>
                      <a:pt x="100825" y="0"/>
                    </a:lnTo>
                    <a:lnTo>
                      <a:pt x="61582" y="7922"/>
                    </a:lnTo>
                    <a:lnTo>
                      <a:pt x="29533" y="29529"/>
                    </a:lnTo>
                    <a:lnTo>
                      <a:pt x="7924" y="61577"/>
                    </a:lnTo>
                    <a:lnTo>
                      <a:pt x="0" y="100825"/>
                    </a:lnTo>
                    <a:close/>
                  </a:path>
                </a:pathLst>
              </a:custGeom>
              <a:ln w="38100">
                <a:solidFill>
                  <a:srgbClr val="231F20"/>
                </a:solidFill>
              </a:ln>
            </p:spPr>
            <p:txBody>
              <a:bodyPr wrap="square" lIns="0" tIns="0" rIns="0" bIns="0" rtlCol="0"/>
              <a:lstStyle/>
              <a:p>
                <a:endParaRPr sz="821" dirty="0"/>
              </a:p>
            </p:txBody>
          </p:sp>
        </p:grpSp>
        <p:sp>
          <p:nvSpPr>
            <p:cNvPr id="70" name="object 20">
              <a:extLst>
                <a:ext uri="{FF2B5EF4-FFF2-40B4-BE49-F238E27FC236}">
                  <a16:creationId xmlns:a16="http://schemas.microsoft.com/office/drawing/2014/main" id="{10761AD4-C360-4C68-B1E8-1AC315245696}"/>
                </a:ext>
              </a:extLst>
            </p:cNvPr>
            <p:cNvSpPr txBox="1"/>
            <p:nvPr/>
          </p:nvSpPr>
          <p:spPr>
            <a:xfrm>
              <a:off x="4574283" y="3598298"/>
              <a:ext cx="1395453" cy="196393"/>
            </a:xfrm>
            <a:prstGeom prst="rect">
              <a:avLst/>
            </a:prstGeom>
          </p:spPr>
          <p:txBody>
            <a:bodyPr vert="horz" wrap="square" lIns="0" tIns="9472" rIns="0" bIns="0" rtlCol="0">
              <a:spAutoFit/>
            </a:bodyPr>
            <a:lstStyle/>
            <a:p>
              <a:pPr marL="87610" marR="3789" indent="-78612">
                <a:spcBef>
                  <a:spcPts val="74"/>
                </a:spcBef>
              </a:pPr>
              <a:r>
                <a:rPr sz="895" spc="-4" dirty="0">
                  <a:solidFill>
                    <a:srgbClr val="231F20"/>
                  </a:solidFill>
                  <a:latin typeface="Arial"/>
                  <a:cs typeface="Arial"/>
                </a:rPr>
                <a:t>AI</a:t>
              </a:r>
              <a:r>
                <a:rPr sz="895" spc="-38" dirty="0">
                  <a:solidFill>
                    <a:srgbClr val="231F20"/>
                  </a:solidFill>
                  <a:latin typeface="Arial"/>
                  <a:cs typeface="Arial"/>
                </a:rPr>
                <a:t> </a:t>
              </a:r>
              <a:r>
                <a:rPr sz="895" dirty="0">
                  <a:solidFill>
                    <a:srgbClr val="231F20"/>
                  </a:solidFill>
                  <a:latin typeface="Arial"/>
                  <a:cs typeface="Arial"/>
                </a:rPr>
                <a:t>FOR</a:t>
              </a:r>
              <a:r>
                <a:rPr sz="895" spc="-34" dirty="0">
                  <a:solidFill>
                    <a:srgbClr val="231F20"/>
                  </a:solidFill>
                  <a:latin typeface="Arial"/>
                  <a:cs typeface="Arial"/>
                </a:rPr>
                <a:t> </a:t>
              </a:r>
              <a:r>
                <a:rPr sz="895" spc="-4" dirty="0">
                  <a:solidFill>
                    <a:srgbClr val="231F20"/>
                  </a:solidFill>
                  <a:latin typeface="Arial"/>
                  <a:cs typeface="Arial"/>
                </a:rPr>
                <a:t>CI-FOR-AI</a:t>
              </a:r>
              <a:endParaRPr sz="895" dirty="0">
                <a:latin typeface="Arial"/>
                <a:cs typeface="Arial"/>
              </a:endParaRPr>
            </a:p>
          </p:txBody>
        </p:sp>
        <p:grpSp>
          <p:nvGrpSpPr>
            <p:cNvPr id="72" name="object 22">
              <a:extLst>
                <a:ext uri="{FF2B5EF4-FFF2-40B4-BE49-F238E27FC236}">
                  <a16:creationId xmlns:a16="http://schemas.microsoft.com/office/drawing/2014/main" id="{07F3284A-4615-438D-91BB-F8B6848FBBF6}"/>
                </a:ext>
              </a:extLst>
            </p:cNvPr>
            <p:cNvGrpSpPr/>
            <p:nvPr/>
          </p:nvGrpSpPr>
          <p:grpSpPr>
            <a:xfrm>
              <a:off x="2325267" y="3211807"/>
              <a:ext cx="1832977" cy="988772"/>
              <a:chOff x="446001" y="3038530"/>
              <a:chExt cx="4747260" cy="4178300"/>
            </a:xfrm>
          </p:grpSpPr>
          <p:sp>
            <p:nvSpPr>
              <p:cNvPr id="73" name="object 23">
                <a:extLst>
                  <a:ext uri="{FF2B5EF4-FFF2-40B4-BE49-F238E27FC236}">
                    <a16:creationId xmlns:a16="http://schemas.microsoft.com/office/drawing/2014/main" id="{4B17C01A-9C09-42F6-9B48-CA21EB912492}"/>
                  </a:ext>
                </a:extLst>
              </p:cNvPr>
              <p:cNvSpPr/>
              <p:nvPr/>
            </p:nvSpPr>
            <p:spPr>
              <a:xfrm>
                <a:off x="446001" y="3038530"/>
                <a:ext cx="4747260" cy="4178300"/>
              </a:xfrm>
              <a:custGeom>
                <a:avLst/>
                <a:gdLst/>
                <a:ahLst/>
                <a:cxnLst/>
                <a:rect l="l" t="t" r="r" b="b"/>
                <a:pathLst>
                  <a:path w="4747260" h="4178300">
                    <a:moveTo>
                      <a:pt x="4646180" y="0"/>
                    </a:moveTo>
                    <a:lnTo>
                      <a:pt x="100825" y="0"/>
                    </a:lnTo>
                    <a:lnTo>
                      <a:pt x="61582" y="7922"/>
                    </a:lnTo>
                    <a:lnTo>
                      <a:pt x="29533" y="29529"/>
                    </a:lnTo>
                    <a:lnTo>
                      <a:pt x="7924" y="61577"/>
                    </a:lnTo>
                    <a:lnTo>
                      <a:pt x="0" y="100825"/>
                    </a:lnTo>
                    <a:lnTo>
                      <a:pt x="0" y="4077385"/>
                    </a:lnTo>
                    <a:lnTo>
                      <a:pt x="7924" y="4116628"/>
                    </a:lnTo>
                    <a:lnTo>
                      <a:pt x="29533" y="4148677"/>
                    </a:lnTo>
                    <a:lnTo>
                      <a:pt x="61582" y="4170286"/>
                    </a:lnTo>
                    <a:lnTo>
                      <a:pt x="100825" y="4178211"/>
                    </a:lnTo>
                    <a:lnTo>
                      <a:pt x="4646180" y="4178211"/>
                    </a:lnTo>
                    <a:lnTo>
                      <a:pt x="4685428" y="4170286"/>
                    </a:lnTo>
                    <a:lnTo>
                      <a:pt x="4717476" y="4148677"/>
                    </a:lnTo>
                    <a:lnTo>
                      <a:pt x="4739083" y="4116628"/>
                    </a:lnTo>
                    <a:lnTo>
                      <a:pt x="4747006" y="4077385"/>
                    </a:lnTo>
                    <a:lnTo>
                      <a:pt x="4747006" y="100825"/>
                    </a:lnTo>
                    <a:lnTo>
                      <a:pt x="4739083" y="61577"/>
                    </a:lnTo>
                    <a:lnTo>
                      <a:pt x="4717476" y="29529"/>
                    </a:lnTo>
                    <a:lnTo>
                      <a:pt x="4685428" y="7922"/>
                    </a:lnTo>
                    <a:lnTo>
                      <a:pt x="4646180" y="0"/>
                    </a:lnTo>
                    <a:close/>
                  </a:path>
                </a:pathLst>
              </a:custGeom>
              <a:solidFill>
                <a:srgbClr val="F4BB39"/>
              </a:solidFill>
            </p:spPr>
            <p:txBody>
              <a:bodyPr wrap="square" lIns="0" tIns="0" rIns="0" bIns="0" rtlCol="0"/>
              <a:lstStyle/>
              <a:p>
                <a:endParaRPr sz="821" dirty="0"/>
              </a:p>
            </p:txBody>
          </p:sp>
          <p:sp>
            <p:nvSpPr>
              <p:cNvPr id="74" name="object 24">
                <a:extLst>
                  <a:ext uri="{FF2B5EF4-FFF2-40B4-BE49-F238E27FC236}">
                    <a16:creationId xmlns:a16="http://schemas.microsoft.com/office/drawing/2014/main" id="{4FF91F8D-FAC6-4C2E-80A2-77C04DA0B012}"/>
                  </a:ext>
                </a:extLst>
              </p:cNvPr>
              <p:cNvSpPr/>
              <p:nvPr/>
            </p:nvSpPr>
            <p:spPr>
              <a:xfrm>
                <a:off x="446001" y="3038530"/>
                <a:ext cx="4747260" cy="4178300"/>
              </a:xfrm>
              <a:custGeom>
                <a:avLst/>
                <a:gdLst/>
                <a:ahLst/>
                <a:cxnLst/>
                <a:rect l="l" t="t" r="r" b="b"/>
                <a:pathLst>
                  <a:path w="4747260" h="4178300">
                    <a:moveTo>
                      <a:pt x="0" y="100825"/>
                    </a:moveTo>
                    <a:lnTo>
                      <a:pt x="0" y="4077385"/>
                    </a:lnTo>
                    <a:lnTo>
                      <a:pt x="7924" y="4116628"/>
                    </a:lnTo>
                    <a:lnTo>
                      <a:pt x="29533" y="4148677"/>
                    </a:lnTo>
                    <a:lnTo>
                      <a:pt x="61582" y="4170286"/>
                    </a:lnTo>
                    <a:lnTo>
                      <a:pt x="100825" y="4178211"/>
                    </a:lnTo>
                    <a:lnTo>
                      <a:pt x="4646180" y="4178211"/>
                    </a:lnTo>
                    <a:lnTo>
                      <a:pt x="4685428" y="4170286"/>
                    </a:lnTo>
                    <a:lnTo>
                      <a:pt x="4717476" y="4148677"/>
                    </a:lnTo>
                    <a:lnTo>
                      <a:pt x="4739083" y="4116628"/>
                    </a:lnTo>
                    <a:lnTo>
                      <a:pt x="4747006" y="4077385"/>
                    </a:lnTo>
                    <a:lnTo>
                      <a:pt x="4747006" y="100825"/>
                    </a:lnTo>
                    <a:lnTo>
                      <a:pt x="4739083" y="61577"/>
                    </a:lnTo>
                    <a:lnTo>
                      <a:pt x="4717476" y="29529"/>
                    </a:lnTo>
                    <a:lnTo>
                      <a:pt x="4685428" y="7922"/>
                    </a:lnTo>
                    <a:lnTo>
                      <a:pt x="4646180" y="0"/>
                    </a:lnTo>
                    <a:lnTo>
                      <a:pt x="100825" y="0"/>
                    </a:lnTo>
                    <a:lnTo>
                      <a:pt x="61582" y="7922"/>
                    </a:lnTo>
                    <a:lnTo>
                      <a:pt x="29533" y="29529"/>
                    </a:lnTo>
                    <a:lnTo>
                      <a:pt x="7924" y="61577"/>
                    </a:lnTo>
                    <a:lnTo>
                      <a:pt x="0" y="100825"/>
                    </a:lnTo>
                    <a:close/>
                  </a:path>
                </a:pathLst>
              </a:custGeom>
              <a:ln w="38100">
                <a:solidFill>
                  <a:srgbClr val="231F20"/>
                </a:solidFill>
              </a:ln>
            </p:spPr>
            <p:txBody>
              <a:bodyPr wrap="square" lIns="0" tIns="0" rIns="0" bIns="0" rtlCol="0"/>
              <a:lstStyle/>
              <a:p>
                <a:endParaRPr sz="821" dirty="0"/>
              </a:p>
            </p:txBody>
          </p:sp>
        </p:grpSp>
        <p:sp>
          <p:nvSpPr>
            <p:cNvPr id="75" name="object 25">
              <a:extLst>
                <a:ext uri="{FF2B5EF4-FFF2-40B4-BE49-F238E27FC236}">
                  <a16:creationId xmlns:a16="http://schemas.microsoft.com/office/drawing/2014/main" id="{C1A1302B-C25A-4D7B-A49C-39B5EF08A677}"/>
                </a:ext>
              </a:extLst>
            </p:cNvPr>
            <p:cNvSpPr txBox="1"/>
            <p:nvPr/>
          </p:nvSpPr>
          <p:spPr>
            <a:xfrm>
              <a:off x="2410775" y="3598778"/>
              <a:ext cx="1209251" cy="196393"/>
            </a:xfrm>
            <a:prstGeom prst="rect">
              <a:avLst/>
            </a:prstGeom>
          </p:spPr>
          <p:txBody>
            <a:bodyPr vert="horz" wrap="square" lIns="0" tIns="9472" rIns="0" bIns="0" rtlCol="0">
              <a:spAutoFit/>
            </a:bodyPr>
            <a:lstStyle/>
            <a:p>
              <a:pPr marL="9471" marR="3789" indent="282245" algn="ctr">
                <a:spcBef>
                  <a:spcPts val="74"/>
                </a:spcBef>
              </a:pPr>
              <a:r>
                <a:rPr sz="895" spc="-4" dirty="0">
                  <a:solidFill>
                    <a:srgbClr val="231F20"/>
                  </a:solidFill>
                  <a:latin typeface="Arial"/>
                  <a:cs typeface="Arial"/>
                </a:rPr>
                <a:t>CI </a:t>
              </a:r>
              <a:r>
                <a:rPr sz="895" dirty="0">
                  <a:solidFill>
                    <a:srgbClr val="231F20"/>
                  </a:solidFill>
                  <a:latin typeface="Arial"/>
                  <a:cs typeface="Arial"/>
                </a:rPr>
                <a:t>FOR </a:t>
              </a:r>
              <a:r>
                <a:rPr sz="895" spc="-4" dirty="0">
                  <a:solidFill>
                    <a:srgbClr val="231F20"/>
                  </a:solidFill>
                  <a:latin typeface="Arial"/>
                  <a:cs typeface="Arial"/>
                </a:rPr>
                <a:t>AI</a:t>
              </a:r>
              <a:endParaRPr sz="895" dirty="0">
                <a:latin typeface="Arial"/>
                <a:cs typeface="Arial"/>
              </a:endParaRPr>
            </a:p>
          </p:txBody>
        </p:sp>
        <p:grpSp>
          <p:nvGrpSpPr>
            <p:cNvPr id="77" name="object 27">
              <a:extLst>
                <a:ext uri="{FF2B5EF4-FFF2-40B4-BE49-F238E27FC236}">
                  <a16:creationId xmlns:a16="http://schemas.microsoft.com/office/drawing/2014/main" id="{9855FFCE-8928-47E1-8F71-FB191C8DE5E8}"/>
                </a:ext>
              </a:extLst>
            </p:cNvPr>
            <p:cNvGrpSpPr/>
            <p:nvPr/>
          </p:nvGrpSpPr>
          <p:grpSpPr>
            <a:xfrm>
              <a:off x="5354373" y="4285592"/>
              <a:ext cx="2650907" cy="1009676"/>
              <a:chOff x="10378889" y="3040627"/>
              <a:chExt cx="2261870" cy="1989455"/>
            </a:xfrm>
          </p:grpSpPr>
          <p:sp>
            <p:nvSpPr>
              <p:cNvPr id="78" name="object 28">
                <a:extLst>
                  <a:ext uri="{FF2B5EF4-FFF2-40B4-BE49-F238E27FC236}">
                    <a16:creationId xmlns:a16="http://schemas.microsoft.com/office/drawing/2014/main" id="{A6C0C5D9-4712-4F61-A3C6-22F7687A0550}"/>
                  </a:ext>
                </a:extLst>
              </p:cNvPr>
              <p:cNvSpPr/>
              <p:nvPr/>
            </p:nvSpPr>
            <p:spPr>
              <a:xfrm>
                <a:off x="10378889" y="3040627"/>
                <a:ext cx="2261870" cy="1989455"/>
              </a:xfrm>
              <a:custGeom>
                <a:avLst/>
                <a:gdLst/>
                <a:ahLst/>
                <a:cxnLst/>
                <a:rect l="l" t="t" r="r" b="b"/>
                <a:pathLst>
                  <a:path w="2261870" h="1989454">
                    <a:moveTo>
                      <a:pt x="2160663" y="0"/>
                    </a:moveTo>
                    <a:lnTo>
                      <a:pt x="100812" y="0"/>
                    </a:lnTo>
                    <a:lnTo>
                      <a:pt x="61571" y="7922"/>
                    </a:lnTo>
                    <a:lnTo>
                      <a:pt x="29527" y="29527"/>
                    </a:lnTo>
                    <a:lnTo>
                      <a:pt x="7922" y="61571"/>
                    </a:lnTo>
                    <a:lnTo>
                      <a:pt x="0" y="100812"/>
                    </a:lnTo>
                    <a:lnTo>
                      <a:pt x="0" y="1888261"/>
                    </a:lnTo>
                    <a:lnTo>
                      <a:pt x="7922" y="1927511"/>
                    </a:lnTo>
                    <a:lnTo>
                      <a:pt x="29527" y="1959563"/>
                    </a:lnTo>
                    <a:lnTo>
                      <a:pt x="61571" y="1981174"/>
                    </a:lnTo>
                    <a:lnTo>
                      <a:pt x="100812" y="1989099"/>
                    </a:lnTo>
                    <a:lnTo>
                      <a:pt x="2160663" y="1989099"/>
                    </a:lnTo>
                    <a:lnTo>
                      <a:pt x="2199911" y="1981174"/>
                    </a:lnTo>
                    <a:lnTo>
                      <a:pt x="2231959" y="1959563"/>
                    </a:lnTo>
                    <a:lnTo>
                      <a:pt x="2253566" y="1927511"/>
                    </a:lnTo>
                    <a:lnTo>
                      <a:pt x="2261489" y="1888261"/>
                    </a:lnTo>
                    <a:lnTo>
                      <a:pt x="2261489" y="100812"/>
                    </a:lnTo>
                    <a:lnTo>
                      <a:pt x="2253566" y="61571"/>
                    </a:lnTo>
                    <a:lnTo>
                      <a:pt x="2231959" y="29527"/>
                    </a:lnTo>
                    <a:lnTo>
                      <a:pt x="2199911" y="7922"/>
                    </a:lnTo>
                    <a:lnTo>
                      <a:pt x="2160663" y="0"/>
                    </a:lnTo>
                    <a:close/>
                  </a:path>
                </a:pathLst>
              </a:custGeom>
              <a:solidFill>
                <a:srgbClr val="F4BB39"/>
              </a:solidFill>
            </p:spPr>
            <p:txBody>
              <a:bodyPr wrap="square" lIns="0" tIns="0" rIns="0" bIns="0" rtlCol="0"/>
              <a:lstStyle/>
              <a:p>
                <a:endParaRPr sz="821" dirty="0"/>
              </a:p>
            </p:txBody>
          </p:sp>
          <p:sp>
            <p:nvSpPr>
              <p:cNvPr id="79" name="object 29">
                <a:extLst>
                  <a:ext uri="{FF2B5EF4-FFF2-40B4-BE49-F238E27FC236}">
                    <a16:creationId xmlns:a16="http://schemas.microsoft.com/office/drawing/2014/main" id="{1467327D-1348-40C4-BF1E-A78BD199868B}"/>
                  </a:ext>
                </a:extLst>
              </p:cNvPr>
              <p:cNvSpPr/>
              <p:nvPr/>
            </p:nvSpPr>
            <p:spPr>
              <a:xfrm>
                <a:off x="10378889" y="3040627"/>
                <a:ext cx="2261870" cy="1989455"/>
              </a:xfrm>
              <a:custGeom>
                <a:avLst/>
                <a:gdLst/>
                <a:ahLst/>
                <a:cxnLst/>
                <a:rect l="l" t="t" r="r" b="b"/>
                <a:pathLst>
                  <a:path w="2261870" h="1989454">
                    <a:moveTo>
                      <a:pt x="0" y="100812"/>
                    </a:moveTo>
                    <a:lnTo>
                      <a:pt x="0" y="1888261"/>
                    </a:lnTo>
                    <a:lnTo>
                      <a:pt x="7922" y="1927511"/>
                    </a:lnTo>
                    <a:lnTo>
                      <a:pt x="29527" y="1959563"/>
                    </a:lnTo>
                    <a:lnTo>
                      <a:pt x="61571" y="1981174"/>
                    </a:lnTo>
                    <a:lnTo>
                      <a:pt x="100812" y="1989099"/>
                    </a:lnTo>
                    <a:lnTo>
                      <a:pt x="2160663" y="1989099"/>
                    </a:lnTo>
                    <a:lnTo>
                      <a:pt x="2199911" y="1981174"/>
                    </a:lnTo>
                    <a:lnTo>
                      <a:pt x="2231959" y="1959563"/>
                    </a:lnTo>
                    <a:lnTo>
                      <a:pt x="2253566" y="1927511"/>
                    </a:lnTo>
                    <a:lnTo>
                      <a:pt x="2261489" y="1888261"/>
                    </a:lnTo>
                    <a:lnTo>
                      <a:pt x="2261489" y="100812"/>
                    </a:lnTo>
                    <a:lnTo>
                      <a:pt x="2253566" y="61571"/>
                    </a:lnTo>
                    <a:lnTo>
                      <a:pt x="2231959" y="29527"/>
                    </a:lnTo>
                    <a:lnTo>
                      <a:pt x="2199911" y="7922"/>
                    </a:lnTo>
                    <a:lnTo>
                      <a:pt x="2160663" y="0"/>
                    </a:lnTo>
                    <a:lnTo>
                      <a:pt x="100812" y="0"/>
                    </a:lnTo>
                    <a:lnTo>
                      <a:pt x="61571" y="7922"/>
                    </a:lnTo>
                    <a:lnTo>
                      <a:pt x="29527" y="29527"/>
                    </a:lnTo>
                    <a:lnTo>
                      <a:pt x="7922" y="61571"/>
                    </a:lnTo>
                    <a:lnTo>
                      <a:pt x="0" y="100812"/>
                    </a:lnTo>
                    <a:close/>
                  </a:path>
                </a:pathLst>
              </a:custGeom>
              <a:ln w="38100">
                <a:solidFill>
                  <a:srgbClr val="231F20"/>
                </a:solidFill>
              </a:ln>
            </p:spPr>
            <p:txBody>
              <a:bodyPr wrap="square" lIns="0" tIns="0" rIns="0" bIns="0" rtlCol="0"/>
              <a:lstStyle/>
              <a:p>
                <a:endParaRPr sz="821" dirty="0"/>
              </a:p>
            </p:txBody>
          </p:sp>
        </p:grpSp>
        <p:sp>
          <p:nvSpPr>
            <p:cNvPr id="80" name="object 30">
              <a:extLst>
                <a:ext uri="{FF2B5EF4-FFF2-40B4-BE49-F238E27FC236}">
                  <a16:creationId xmlns:a16="http://schemas.microsoft.com/office/drawing/2014/main" id="{1674BBDC-AE04-4EF6-82EE-4DBF5D3E635C}"/>
                </a:ext>
              </a:extLst>
            </p:cNvPr>
            <p:cNvSpPr txBox="1"/>
            <p:nvPr/>
          </p:nvSpPr>
          <p:spPr>
            <a:xfrm>
              <a:off x="5494128" y="4587071"/>
              <a:ext cx="2342955" cy="380033"/>
            </a:xfrm>
            <a:prstGeom prst="rect">
              <a:avLst/>
            </a:prstGeom>
          </p:spPr>
          <p:txBody>
            <a:bodyPr vert="horz" wrap="square" lIns="0" tIns="9472" rIns="0" bIns="0" rtlCol="0">
              <a:spAutoFit/>
            </a:bodyPr>
            <a:lstStyle/>
            <a:p>
              <a:pPr marL="8998" marR="3789" indent="-2841" algn="ctr">
                <a:spcBef>
                  <a:spcPts val="74"/>
                </a:spcBef>
              </a:pPr>
              <a:r>
                <a:rPr sz="895" spc="-34" dirty="0">
                  <a:solidFill>
                    <a:srgbClr val="231F20"/>
                  </a:solidFill>
                  <a:latin typeface="Arial"/>
                  <a:cs typeface="Arial"/>
                </a:rPr>
                <a:t>PRIVACY, </a:t>
              </a:r>
              <a:r>
                <a:rPr sz="895" spc="-30" dirty="0">
                  <a:solidFill>
                    <a:srgbClr val="231F20"/>
                  </a:solidFill>
                  <a:latin typeface="Arial"/>
                  <a:cs typeface="Arial"/>
                </a:rPr>
                <a:t> </a:t>
              </a:r>
              <a:r>
                <a:rPr sz="895" spc="-4" dirty="0">
                  <a:solidFill>
                    <a:srgbClr val="231F20"/>
                  </a:solidFill>
                  <a:latin typeface="Arial"/>
                  <a:cs typeface="Arial"/>
                </a:rPr>
                <a:t>ACCOUN</a:t>
              </a:r>
              <a:r>
                <a:rPr sz="895" spc="-100" dirty="0">
                  <a:solidFill>
                    <a:srgbClr val="231F20"/>
                  </a:solidFill>
                  <a:latin typeface="Arial"/>
                  <a:cs typeface="Arial"/>
                </a:rPr>
                <a:t>T</a:t>
              </a:r>
              <a:r>
                <a:rPr lang="en-US" sz="895" spc="-100" dirty="0">
                  <a:solidFill>
                    <a:srgbClr val="231F20"/>
                  </a:solidFill>
                  <a:latin typeface="Arial"/>
                  <a:cs typeface="Arial"/>
                </a:rPr>
                <a:t> </a:t>
              </a:r>
              <a:r>
                <a:rPr sz="895" spc="-4" dirty="0">
                  <a:solidFill>
                    <a:srgbClr val="231F20"/>
                  </a:solidFill>
                  <a:latin typeface="Arial"/>
                  <a:cs typeface="Arial"/>
                </a:rPr>
                <a:t>ABILITY AND </a:t>
              </a:r>
              <a:r>
                <a:rPr sz="895" spc="-52" dirty="0">
                  <a:solidFill>
                    <a:srgbClr val="231F20"/>
                  </a:solidFill>
                  <a:latin typeface="Arial"/>
                  <a:cs typeface="Arial"/>
                </a:rPr>
                <a:t>DATA</a:t>
              </a:r>
              <a:r>
                <a:rPr lang="en-US" sz="895" spc="-52" dirty="0">
                  <a:solidFill>
                    <a:srgbClr val="231F20"/>
                  </a:solidFill>
                  <a:latin typeface="Arial"/>
                  <a:cs typeface="Arial"/>
                </a:rPr>
                <a:t> </a:t>
              </a:r>
              <a:r>
                <a:rPr sz="895" dirty="0">
                  <a:solidFill>
                    <a:srgbClr val="231F20"/>
                  </a:solidFill>
                  <a:latin typeface="Arial"/>
                  <a:cs typeface="Arial"/>
                </a:rPr>
                <a:t>INTEGRITY</a:t>
              </a:r>
              <a:endParaRPr sz="895" dirty="0">
                <a:latin typeface="Arial"/>
                <a:cs typeface="Arial"/>
              </a:endParaRPr>
            </a:p>
          </p:txBody>
        </p:sp>
        <p:sp>
          <p:nvSpPr>
            <p:cNvPr id="82" name="object 32">
              <a:extLst>
                <a:ext uri="{FF2B5EF4-FFF2-40B4-BE49-F238E27FC236}">
                  <a16:creationId xmlns:a16="http://schemas.microsoft.com/office/drawing/2014/main" id="{A91E9856-B6FE-4590-B680-FEFC9202571A}"/>
                </a:ext>
              </a:extLst>
            </p:cNvPr>
            <p:cNvSpPr/>
            <p:nvPr/>
          </p:nvSpPr>
          <p:spPr>
            <a:xfrm>
              <a:off x="2341363" y="4283886"/>
              <a:ext cx="2916961" cy="1009675"/>
            </a:xfrm>
            <a:custGeom>
              <a:avLst/>
              <a:gdLst/>
              <a:ahLst/>
              <a:cxnLst/>
              <a:rect l="l" t="t" r="r" b="b"/>
              <a:pathLst>
                <a:path w="2261870" h="1989454">
                  <a:moveTo>
                    <a:pt x="2160663" y="0"/>
                  </a:moveTo>
                  <a:lnTo>
                    <a:pt x="100812" y="0"/>
                  </a:lnTo>
                  <a:lnTo>
                    <a:pt x="61571" y="7922"/>
                  </a:lnTo>
                  <a:lnTo>
                    <a:pt x="29527" y="29529"/>
                  </a:lnTo>
                  <a:lnTo>
                    <a:pt x="7922" y="61577"/>
                  </a:lnTo>
                  <a:lnTo>
                    <a:pt x="0" y="100825"/>
                  </a:lnTo>
                  <a:lnTo>
                    <a:pt x="0" y="1888274"/>
                  </a:lnTo>
                  <a:lnTo>
                    <a:pt x="7922" y="1927516"/>
                  </a:lnTo>
                  <a:lnTo>
                    <a:pt x="29527" y="1959565"/>
                  </a:lnTo>
                  <a:lnTo>
                    <a:pt x="61571" y="1981174"/>
                  </a:lnTo>
                  <a:lnTo>
                    <a:pt x="100812" y="1989099"/>
                  </a:lnTo>
                  <a:lnTo>
                    <a:pt x="2160663" y="1989099"/>
                  </a:lnTo>
                  <a:lnTo>
                    <a:pt x="2199911" y="1981174"/>
                  </a:lnTo>
                  <a:lnTo>
                    <a:pt x="2231959" y="1959565"/>
                  </a:lnTo>
                  <a:lnTo>
                    <a:pt x="2253566" y="1927516"/>
                  </a:lnTo>
                  <a:lnTo>
                    <a:pt x="2261489" y="1888274"/>
                  </a:lnTo>
                  <a:lnTo>
                    <a:pt x="2261489" y="100825"/>
                  </a:lnTo>
                  <a:lnTo>
                    <a:pt x="2253566" y="61577"/>
                  </a:lnTo>
                  <a:lnTo>
                    <a:pt x="2231959" y="29529"/>
                  </a:lnTo>
                  <a:lnTo>
                    <a:pt x="2199911" y="7922"/>
                  </a:lnTo>
                  <a:lnTo>
                    <a:pt x="2160663" y="0"/>
                  </a:lnTo>
                  <a:close/>
                </a:path>
              </a:pathLst>
            </a:custGeom>
            <a:solidFill>
              <a:srgbClr val="F4BB39"/>
            </a:solidFill>
          </p:spPr>
          <p:txBody>
            <a:bodyPr wrap="square" lIns="0" tIns="0" rIns="0" bIns="0" rtlCol="0"/>
            <a:lstStyle/>
            <a:p>
              <a:endParaRPr sz="821" dirty="0"/>
            </a:p>
          </p:txBody>
        </p:sp>
        <p:sp>
          <p:nvSpPr>
            <p:cNvPr id="83" name="object 33">
              <a:extLst>
                <a:ext uri="{FF2B5EF4-FFF2-40B4-BE49-F238E27FC236}">
                  <a16:creationId xmlns:a16="http://schemas.microsoft.com/office/drawing/2014/main" id="{6A4F2185-2CA4-4EC8-AF6F-5BCEDA7241BB}"/>
                </a:ext>
              </a:extLst>
            </p:cNvPr>
            <p:cNvSpPr/>
            <p:nvPr/>
          </p:nvSpPr>
          <p:spPr>
            <a:xfrm>
              <a:off x="2341363" y="4283886"/>
              <a:ext cx="2916961" cy="1009675"/>
            </a:xfrm>
            <a:custGeom>
              <a:avLst/>
              <a:gdLst/>
              <a:ahLst/>
              <a:cxnLst/>
              <a:rect l="l" t="t" r="r" b="b"/>
              <a:pathLst>
                <a:path w="2261870" h="1989454">
                  <a:moveTo>
                    <a:pt x="0" y="100825"/>
                  </a:moveTo>
                  <a:lnTo>
                    <a:pt x="0" y="1888274"/>
                  </a:lnTo>
                  <a:lnTo>
                    <a:pt x="7922" y="1927516"/>
                  </a:lnTo>
                  <a:lnTo>
                    <a:pt x="29527" y="1959565"/>
                  </a:lnTo>
                  <a:lnTo>
                    <a:pt x="61571" y="1981174"/>
                  </a:lnTo>
                  <a:lnTo>
                    <a:pt x="100812" y="1989099"/>
                  </a:lnTo>
                  <a:lnTo>
                    <a:pt x="2160663" y="1989099"/>
                  </a:lnTo>
                  <a:lnTo>
                    <a:pt x="2199911" y="1981174"/>
                  </a:lnTo>
                  <a:lnTo>
                    <a:pt x="2231959" y="1959565"/>
                  </a:lnTo>
                  <a:lnTo>
                    <a:pt x="2253566" y="1927516"/>
                  </a:lnTo>
                  <a:lnTo>
                    <a:pt x="2261489" y="1888274"/>
                  </a:lnTo>
                  <a:lnTo>
                    <a:pt x="2261489" y="100825"/>
                  </a:lnTo>
                  <a:lnTo>
                    <a:pt x="2253566" y="61577"/>
                  </a:lnTo>
                  <a:lnTo>
                    <a:pt x="2231959" y="29529"/>
                  </a:lnTo>
                  <a:lnTo>
                    <a:pt x="2199911" y="7922"/>
                  </a:lnTo>
                  <a:lnTo>
                    <a:pt x="2160663" y="0"/>
                  </a:lnTo>
                  <a:lnTo>
                    <a:pt x="100812" y="0"/>
                  </a:lnTo>
                  <a:lnTo>
                    <a:pt x="61571" y="7922"/>
                  </a:lnTo>
                  <a:lnTo>
                    <a:pt x="29527" y="29529"/>
                  </a:lnTo>
                  <a:lnTo>
                    <a:pt x="7922" y="61577"/>
                  </a:lnTo>
                  <a:lnTo>
                    <a:pt x="0" y="100825"/>
                  </a:lnTo>
                  <a:close/>
                </a:path>
              </a:pathLst>
            </a:custGeom>
            <a:ln w="38100">
              <a:solidFill>
                <a:srgbClr val="231F20"/>
              </a:solidFill>
            </a:ln>
          </p:spPr>
          <p:txBody>
            <a:bodyPr wrap="square" lIns="0" tIns="0" rIns="0" bIns="0" rtlCol="0"/>
            <a:lstStyle/>
            <a:p>
              <a:endParaRPr sz="821" dirty="0"/>
            </a:p>
          </p:txBody>
        </p:sp>
        <p:sp>
          <p:nvSpPr>
            <p:cNvPr id="84" name="object 34">
              <a:extLst>
                <a:ext uri="{FF2B5EF4-FFF2-40B4-BE49-F238E27FC236}">
                  <a16:creationId xmlns:a16="http://schemas.microsoft.com/office/drawing/2014/main" id="{08EEA7DF-5776-4E13-BC1C-1AF8D714CE86}"/>
                </a:ext>
              </a:extLst>
            </p:cNvPr>
            <p:cNvSpPr txBox="1"/>
            <p:nvPr/>
          </p:nvSpPr>
          <p:spPr>
            <a:xfrm>
              <a:off x="2524392" y="4579167"/>
              <a:ext cx="2351208" cy="366867"/>
            </a:xfrm>
            <a:prstGeom prst="rect">
              <a:avLst/>
            </a:prstGeom>
          </p:spPr>
          <p:txBody>
            <a:bodyPr vert="horz" wrap="square" lIns="0" tIns="9472" rIns="0" bIns="0" rtlCol="0" anchor="t">
              <a:spAutoFit/>
            </a:bodyPr>
            <a:lstStyle/>
            <a:p>
              <a:pPr marL="108585" marR="106680" indent="2381" algn="ctr">
                <a:spcBef>
                  <a:spcPts val="74"/>
                </a:spcBef>
              </a:pPr>
              <a:r>
                <a:rPr sz="863" dirty="0">
                  <a:solidFill>
                    <a:srgbClr val="231F20"/>
                  </a:solidFill>
                  <a:latin typeface="Arial"/>
                  <a:cs typeface="Arial"/>
                </a:rPr>
                <a:t>VISUAL</a:t>
              </a:r>
              <a:r>
                <a:rPr lang="en-US" sz="863" dirty="0">
                  <a:solidFill>
                    <a:srgbClr val="231F20"/>
                  </a:solidFill>
                  <a:latin typeface="Arial"/>
                  <a:cs typeface="Arial"/>
                </a:rPr>
                <a:t> </a:t>
              </a:r>
              <a:r>
                <a:rPr sz="863" spc="4" dirty="0">
                  <a:solidFill>
                    <a:srgbClr val="231F20"/>
                  </a:solidFill>
                  <a:latin typeface="Arial"/>
                  <a:cs typeface="Arial"/>
                </a:rPr>
                <a:t> </a:t>
              </a:r>
              <a:r>
                <a:rPr sz="863" spc="-15" dirty="0">
                  <a:solidFill>
                    <a:srgbClr val="231F20"/>
                  </a:solidFill>
                  <a:latin typeface="Arial"/>
                  <a:cs typeface="Arial"/>
                </a:rPr>
                <a:t>ANALYTICS</a:t>
              </a:r>
              <a:r>
                <a:rPr lang="en-US" sz="863" spc="-15" dirty="0">
                  <a:solidFill>
                    <a:srgbClr val="231F20"/>
                  </a:solidFill>
                  <a:latin typeface="Arial"/>
                  <a:cs typeface="Arial"/>
                </a:rPr>
                <a:t> </a:t>
              </a:r>
              <a:r>
                <a:rPr lang="en-US" sz="863" spc="-11" dirty="0">
                  <a:solidFill>
                    <a:srgbClr val="231F20"/>
                  </a:solidFill>
                  <a:latin typeface="Arial"/>
                  <a:cs typeface="Arial"/>
                </a:rPr>
                <a:t> </a:t>
              </a:r>
              <a:r>
                <a:rPr sz="863" dirty="0">
                  <a:solidFill>
                    <a:srgbClr val="231F20"/>
                  </a:solidFill>
                  <a:latin typeface="Arial"/>
                  <a:cs typeface="Arial"/>
                </a:rPr>
                <a:t>FOR</a:t>
              </a:r>
              <a:r>
                <a:rPr lang="en-US" sz="863" spc="-26" dirty="0">
                  <a:solidFill>
                    <a:srgbClr val="231F20"/>
                  </a:solidFill>
                  <a:latin typeface="Arial"/>
                  <a:cs typeface="Arial"/>
                </a:rPr>
                <a:t> </a:t>
              </a:r>
              <a:r>
                <a:rPr sz="863" spc="-4" dirty="0">
                  <a:solidFill>
                    <a:srgbClr val="231F20"/>
                  </a:solidFill>
                  <a:latin typeface="Arial"/>
                  <a:cs typeface="Arial"/>
                </a:rPr>
                <a:t>CI</a:t>
              </a:r>
              <a:r>
                <a:rPr sz="863" spc="-71" dirty="0">
                  <a:solidFill>
                    <a:srgbClr val="231F20"/>
                  </a:solidFill>
                  <a:latin typeface="Arial"/>
                  <a:cs typeface="Arial"/>
                </a:rPr>
                <a:t> </a:t>
              </a:r>
              <a:r>
                <a:rPr sz="863" spc="-4" dirty="0">
                  <a:solidFill>
                    <a:srgbClr val="231F20"/>
                  </a:solidFill>
                  <a:latin typeface="Arial"/>
                  <a:cs typeface="Arial"/>
                </a:rPr>
                <a:t>AND</a:t>
              </a:r>
              <a:r>
                <a:rPr sz="863" spc="-74" dirty="0">
                  <a:solidFill>
                    <a:srgbClr val="231F20"/>
                  </a:solidFill>
                  <a:latin typeface="Arial"/>
                  <a:cs typeface="Arial"/>
                </a:rPr>
                <a:t> </a:t>
              </a:r>
              <a:r>
                <a:rPr sz="863" spc="-4" dirty="0">
                  <a:solidFill>
                    <a:srgbClr val="231F20"/>
                  </a:solidFill>
                  <a:latin typeface="Arial"/>
                  <a:cs typeface="Arial"/>
                </a:rPr>
                <a:t>AI</a:t>
              </a:r>
              <a:r>
                <a:rPr lang="en-US" sz="863" spc="-4" dirty="0">
                  <a:latin typeface="Arial"/>
                  <a:cs typeface="Arial"/>
                </a:rPr>
                <a:t> </a:t>
              </a:r>
              <a:r>
                <a:rPr sz="863" dirty="0">
                  <a:solidFill>
                    <a:srgbClr val="231F20"/>
                  </a:solidFill>
                  <a:latin typeface="Arial"/>
                  <a:cs typeface="Arial"/>
                </a:rPr>
                <a:t>EXPLAINABILITY</a:t>
              </a:r>
              <a:endParaRPr sz="863" dirty="0">
                <a:latin typeface="Arial"/>
                <a:cs typeface="Arial"/>
              </a:endParaRPr>
            </a:p>
          </p:txBody>
        </p:sp>
        <p:grpSp>
          <p:nvGrpSpPr>
            <p:cNvPr id="86" name="object 36">
              <a:extLst>
                <a:ext uri="{FF2B5EF4-FFF2-40B4-BE49-F238E27FC236}">
                  <a16:creationId xmlns:a16="http://schemas.microsoft.com/office/drawing/2014/main" id="{9872ED42-7604-49AA-ACCC-CB158E27DD69}"/>
                </a:ext>
              </a:extLst>
            </p:cNvPr>
            <p:cNvGrpSpPr/>
            <p:nvPr/>
          </p:nvGrpSpPr>
          <p:grpSpPr>
            <a:xfrm>
              <a:off x="6200337" y="3213253"/>
              <a:ext cx="1827269" cy="996630"/>
              <a:chOff x="446001" y="7421705"/>
              <a:chExt cx="12194540" cy="826135"/>
            </a:xfrm>
          </p:grpSpPr>
          <p:sp>
            <p:nvSpPr>
              <p:cNvPr id="87" name="object 37">
                <a:extLst>
                  <a:ext uri="{FF2B5EF4-FFF2-40B4-BE49-F238E27FC236}">
                    <a16:creationId xmlns:a16="http://schemas.microsoft.com/office/drawing/2014/main" id="{536F198A-77C7-4E08-AF5B-35329496F14B}"/>
                  </a:ext>
                </a:extLst>
              </p:cNvPr>
              <p:cNvSpPr/>
              <p:nvPr/>
            </p:nvSpPr>
            <p:spPr>
              <a:xfrm>
                <a:off x="446001" y="7421705"/>
                <a:ext cx="12194540" cy="826135"/>
              </a:xfrm>
              <a:custGeom>
                <a:avLst/>
                <a:gdLst/>
                <a:ahLst/>
                <a:cxnLst/>
                <a:rect l="l" t="t" r="r" b="b"/>
                <a:pathLst>
                  <a:path w="12194540" h="826134">
                    <a:moveTo>
                      <a:pt x="12093549" y="0"/>
                    </a:moveTo>
                    <a:lnTo>
                      <a:pt x="100825" y="0"/>
                    </a:lnTo>
                    <a:lnTo>
                      <a:pt x="61582" y="7920"/>
                    </a:lnTo>
                    <a:lnTo>
                      <a:pt x="29533" y="29522"/>
                    </a:lnTo>
                    <a:lnTo>
                      <a:pt x="7924" y="61566"/>
                    </a:lnTo>
                    <a:lnTo>
                      <a:pt x="0" y="100812"/>
                    </a:lnTo>
                    <a:lnTo>
                      <a:pt x="0" y="724966"/>
                    </a:lnTo>
                    <a:lnTo>
                      <a:pt x="7924" y="764207"/>
                    </a:lnTo>
                    <a:lnTo>
                      <a:pt x="29533" y="796251"/>
                    </a:lnTo>
                    <a:lnTo>
                      <a:pt x="61582" y="817856"/>
                    </a:lnTo>
                    <a:lnTo>
                      <a:pt x="100825" y="825779"/>
                    </a:lnTo>
                    <a:lnTo>
                      <a:pt x="12093549" y="825779"/>
                    </a:lnTo>
                    <a:lnTo>
                      <a:pt x="12132797" y="817856"/>
                    </a:lnTo>
                    <a:lnTo>
                      <a:pt x="12164845" y="796251"/>
                    </a:lnTo>
                    <a:lnTo>
                      <a:pt x="12186452" y="764207"/>
                    </a:lnTo>
                    <a:lnTo>
                      <a:pt x="12194374" y="724966"/>
                    </a:lnTo>
                    <a:lnTo>
                      <a:pt x="12194374" y="100812"/>
                    </a:lnTo>
                    <a:lnTo>
                      <a:pt x="12186452" y="61566"/>
                    </a:lnTo>
                    <a:lnTo>
                      <a:pt x="12164845" y="29522"/>
                    </a:lnTo>
                    <a:lnTo>
                      <a:pt x="12132797" y="7920"/>
                    </a:lnTo>
                    <a:lnTo>
                      <a:pt x="12093549" y="0"/>
                    </a:lnTo>
                    <a:close/>
                  </a:path>
                </a:pathLst>
              </a:custGeom>
              <a:solidFill>
                <a:srgbClr val="F4BB39"/>
              </a:solidFill>
            </p:spPr>
            <p:txBody>
              <a:bodyPr wrap="square" lIns="0" tIns="0" rIns="0" bIns="0" rtlCol="0"/>
              <a:lstStyle/>
              <a:p>
                <a:endParaRPr sz="821" dirty="0"/>
              </a:p>
            </p:txBody>
          </p:sp>
          <p:sp>
            <p:nvSpPr>
              <p:cNvPr id="88" name="object 38">
                <a:extLst>
                  <a:ext uri="{FF2B5EF4-FFF2-40B4-BE49-F238E27FC236}">
                    <a16:creationId xmlns:a16="http://schemas.microsoft.com/office/drawing/2014/main" id="{A0F94AF2-C6D0-420C-A8DD-DC060B2D4F1E}"/>
                  </a:ext>
                </a:extLst>
              </p:cNvPr>
              <p:cNvSpPr/>
              <p:nvPr/>
            </p:nvSpPr>
            <p:spPr>
              <a:xfrm>
                <a:off x="446001" y="7421705"/>
                <a:ext cx="12194540" cy="826135"/>
              </a:xfrm>
              <a:custGeom>
                <a:avLst/>
                <a:gdLst/>
                <a:ahLst/>
                <a:cxnLst/>
                <a:rect l="l" t="t" r="r" b="b"/>
                <a:pathLst>
                  <a:path w="12194540" h="826134">
                    <a:moveTo>
                      <a:pt x="0" y="100812"/>
                    </a:moveTo>
                    <a:lnTo>
                      <a:pt x="0" y="724966"/>
                    </a:lnTo>
                    <a:lnTo>
                      <a:pt x="7924" y="764207"/>
                    </a:lnTo>
                    <a:lnTo>
                      <a:pt x="29533" y="796251"/>
                    </a:lnTo>
                    <a:lnTo>
                      <a:pt x="61582" y="817856"/>
                    </a:lnTo>
                    <a:lnTo>
                      <a:pt x="100825" y="825779"/>
                    </a:lnTo>
                    <a:lnTo>
                      <a:pt x="12093549" y="825779"/>
                    </a:lnTo>
                    <a:lnTo>
                      <a:pt x="12132797" y="817856"/>
                    </a:lnTo>
                    <a:lnTo>
                      <a:pt x="12164845" y="796251"/>
                    </a:lnTo>
                    <a:lnTo>
                      <a:pt x="12186452" y="764207"/>
                    </a:lnTo>
                    <a:lnTo>
                      <a:pt x="12194374" y="724966"/>
                    </a:lnTo>
                    <a:lnTo>
                      <a:pt x="12194374" y="100812"/>
                    </a:lnTo>
                    <a:lnTo>
                      <a:pt x="12186452" y="61566"/>
                    </a:lnTo>
                    <a:lnTo>
                      <a:pt x="12164845" y="29522"/>
                    </a:lnTo>
                    <a:lnTo>
                      <a:pt x="12132797" y="7920"/>
                    </a:lnTo>
                    <a:lnTo>
                      <a:pt x="12093549" y="0"/>
                    </a:lnTo>
                    <a:lnTo>
                      <a:pt x="100825" y="0"/>
                    </a:lnTo>
                    <a:lnTo>
                      <a:pt x="61582" y="7920"/>
                    </a:lnTo>
                    <a:lnTo>
                      <a:pt x="29533" y="29522"/>
                    </a:lnTo>
                    <a:lnTo>
                      <a:pt x="7924" y="61566"/>
                    </a:lnTo>
                    <a:lnTo>
                      <a:pt x="0" y="100812"/>
                    </a:lnTo>
                    <a:close/>
                  </a:path>
                </a:pathLst>
              </a:custGeom>
              <a:ln w="38100">
                <a:solidFill>
                  <a:srgbClr val="231F20"/>
                </a:solidFill>
              </a:ln>
            </p:spPr>
            <p:txBody>
              <a:bodyPr wrap="square" lIns="0" tIns="0" rIns="0" bIns="0" rtlCol="0"/>
              <a:lstStyle/>
              <a:p>
                <a:endParaRPr sz="821" dirty="0"/>
              </a:p>
            </p:txBody>
          </p:sp>
        </p:grpSp>
        <p:sp>
          <p:nvSpPr>
            <p:cNvPr id="89" name="object 39">
              <a:extLst>
                <a:ext uri="{FF2B5EF4-FFF2-40B4-BE49-F238E27FC236}">
                  <a16:creationId xmlns:a16="http://schemas.microsoft.com/office/drawing/2014/main" id="{40A0BB45-200C-4919-ADF4-A6D070F2AFB5}"/>
                </a:ext>
              </a:extLst>
            </p:cNvPr>
            <p:cNvSpPr txBox="1"/>
            <p:nvPr/>
          </p:nvSpPr>
          <p:spPr>
            <a:xfrm>
              <a:off x="6190682" y="3442466"/>
              <a:ext cx="1827269" cy="563673"/>
            </a:xfrm>
            <a:prstGeom prst="rect">
              <a:avLst/>
            </a:prstGeom>
          </p:spPr>
          <p:txBody>
            <a:bodyPr vert="horz" wrap="square" lIns="0" tIns="9472" rIns="0" bIns="0" rtlCol="0">
              <a:spAutoFit/>
            </a:bodyPr>
            <a:lstStyle/>
            <a:p>
              <a:pPr marL="9471" algn="ctr">
                <a:spcBef>
                  <a:spcPts val="74"/>
                </a:spcBef>
              </a:pPr>
              <a:r>
                <a:rPr sz="895" spc="-15" dirty="0">
                  <a:solidFill>
                    <a:srgbClr val="231F20"/>
                  </a:solidFill>
                  <a:latin typeface="Arial"/>
                  <a:cs typeface="Arial"/>
                </a:rPr>
                <a:t>SOFTWARE</a:t>
              </a:r>
              <a:r>
                <a:rPr sz="895" spc="-78" dirty="0">
                  <a:solidFill>
                    <a:srgbClr val="231F20"/>
                  </a:solidFill>
                  <a:latin typeface="Arial"/>
                  <a:cs typeface="Arial"/>
                </a:rPr>
                <a:t> </a:t>
              </a:r>
              <a:r>
                <a:rPr sz="895" spc="-4" dirty="0">
                  <a:solidFill>
                    <a:srgbClr val="231F20"/>
                  </a:solidFill>
                  <a:latin typeface="Arial"/>
                  <a:cs typeface="Arial"/>
                </a:rPr>
                <a:t>ARCHITECTURE</a:t>
              </a:r>
              <a:r>
                <a:rPr sz="895" spc="-74" dirty="0">
                  <a:solidFill>
                    <a:srgbClr val="231F20"/>
                  </a:solidFill>
                  <a:latin typeface="Arial"/>
                  <a:cs typeface="Arial"/>
                </a:rPr>
                <a:t> </a:t>
              </a:r>
              <a:r>
                <a:rPr sz="895" spc="-4" dirty="0">
                  <a:solidFill>
                    <a:srgbClr val="231F20"/>
                  </a:solidFill>
                  <a:latin typeface="Arial"/>
                  <a:cs typeface="Arial"/>
                </a:rPr>
                <a:t>AND</a:t>
              </a:r>
              <a:r>
                <a:rPr sz="895" spc="-11" dirty="0">
                  <a:solidFill>
                    <a:srgbClr val="231F20"/>
                  </a:solidFill>
                  <a:latin typeface="Arial"/>
                  <a:cs typeface="Arial"/>
                </a:rPr>
                <a:t> </a:t>
              </a:r>
              <a:r>
                <a:rPr sz="895" spc="-4" dirty="0">
                  <a:solidFill>
                    <a:srgbClr val="231F20"/>
                  </a:solidFill>
                  <a:latin typeface="Arial"/>
                  <a:cs typeface="Arial"/>
                </a:rPr>
                <a:t>DESIGN</a:t>
              </a:r>
              <a:endParaRPr sz="895" dirty="0">
                <a:latin typeface="Arial"/>
                <a:cs typeface="Arial"/>
              </a:endParaRPr>
            </a:p>
          </p:txBody>
        </p:sp>
      </p:grpSp>
      <p:grpSp>
        <p:nvGrpSpPr>
          <p:cNvPr id="115" name="Group 114">
            <a:extLst>
              <a:ext uri="{FF2B5EF4-FFF2-40B4-BE49-F238E27FC236}">
                <a16:creationId xmlns:a16="http://schemas.microsoft.com/office/drawing/2014/main" id="{6FDFD982-4C9D-A14D-BBD9-0DBA2829159C}"/>
              </a:ext>
            </a:extLst>
          </p:cNvPr>
          <p:cNvGrpSpPr/>
          <p:nvPr/>
        </p:nvGrpSpPr>
        <p:grpSpPr>
          <a:xfrm>
            <a:off x="13920" y="2345309"/>
            <a:ext cx="600545" cy="666717"/>
            <a:chOff x="-76102" y="2143191"/>
            <a:chExt cx="1828604" cy="2030090"/>
          </a:xfrm>
        </p:grpSpPr>
        <p:pic>
          <p:nvPicPr>
            <p:cNvPr id="116" name="Picture 115" descr="A picture containing person&#10;&#10;Description automatically generated">
              <a:extLst>
                <a:ext uri="{FF2B5EF4-FFF2-40B4-BE49-F238E27FC236}">
                  <a16:creationId xmlns:a16="http://schemas.microsoft.com/office/drawing/2014/main" id="{49E4F2DF-9461-2840-B31A-935BF184A9E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829" b="96506" l="4217" r="89960">
                          <a14:foregroundMark x1="37349" y1="7155" x2="56426" y2="8153"/>
                          <a14:foregroundMark x1="55221" y1="4825" x2="41165" y2="2995"/>
                          <a14:foregroundMark x1="13052" y1="42596" x2="4217" y2="96506"/>
                          <a14:foregroundMark x1="86145" y1="95674" x2="86145" y2="80200"/>
                        </a14:backgroundRemoval>
                      </a14:imgEffect>
                    </a14:imgLayer>
                  </a14:imgProps>
                </a:ext>
                <a:ext uri="{28A0092B-C50C-407E-A947-70E740481C1C}">
                  <a14:useLocalDpi xmlns:a14="http://schemas.microsoft.com/office/drawing/2010/main" val="0"/>
                </a:ext>
              </a:extLst>
            </a:blip>
            <a:srcRect b="8007"/>
            <a:stretch/>
          </p:blipFill>
          <p:spPr>
            <a:xfrm>
              <a:off x="-76102" y="2143191"/>
              <a:ext cx="1828604" cy="2030090"/>
            </a:xfrm>
            <a:prstGeom prst="rect">
              <a:avLst/>
            </a:prstGeom>
          </p:spPr>
        </p:pic>
        <p:sp>
          <p:nvSpPr>
            <p:cNvPr id="117" name="Diagonal Stripe 116">
              <a:extLst>
                <a:ext uri="{FF2B5EF4-FFF2-40B4-BE49-F238E27FC236}">
                  <a16:creationId xmlns:a16="http://schemas.microsoft.com/office/drawing/2014/main" id="{F7AFD80C-043C-D040-A10F-241392985317}"/>
                </a:ext>
              </a:extLst>
            </p:cNvPr>
            <p:cNvSpPr/>
            <p:nvPr/>
          </p:nvSpPr>
          <p:spPr>
            <a:xfrm rot="21266986">
              <a:off x="36353" y="3234618"/>
              <a:ext cx="106901" cy="287553"/>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pSp>
      <p:sp>
        <p:nvSpPr>
          <p:cNvPr id="118" name="Rounded Rectangular Callout 117">
            <a:extLst>
              <a:ext uri="{FF2B5EF4-FFF2-40B4-BE49-F238E27FC236}">
                <a16:creationId xmlns:a16="http://schemas.microsoft.com/office/drawing/2014/main" id="{B2F16265-5DB1-EE4D-8751-B4D800FFC333}"/>
              </a:ext>
            </a:extLst>
          </p:cNvPr>
          <p:cNvSpPr/>
          <p:nvPr/>
        </p:nvSpPr>
        <p:spPr>
          <a:xfrm>
            <a:off x="1217143" y="2491876"/>
            <a:ext cx="453799" cy="307791"/>
          </a:xfrm>
          <a:prstGeom prst="wedgeRoundRectCallout">
            <a:avLst>
              <a:gd name="adj1" fmla="val 58761"/>
              <a:gd name="adj2" fmla="val -29022"/>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sp>
        <p:nvSpPr>
          <p:cNvPr id="119" name="Rounded Rectangular Callout 118">
            <a:extLst>
              <a:ext uri="{FF2B5EF4-FFF2-40B4-BE49-F238E27FC236}">
                <a16:creationId xmlns:a16="http://schemas.microsoft.com/office/drawing/2014/main" id="{E534ECEB-A413-F444-AFDB-9FF5066EF6D9}"/>
              </a:ext>
            </a:extLst>
          </p:cNvPr>
          <p:cNvSpPr/>
          <p:nvPr/>
        </p:nvSpPr>
        <p:spPr>
          <a:xfrm>
            <a:off x="1194746" y="2039927"/>
            <a:ext cx="471314" cy="305382"/>
          </a:xfrm>
          <a:prstGeom prst="wedgeRoundRectCallout">
            <a:avLst>
              <a:gd name="adj1" fmla="val 60580"/>
              <a:gd name="adj2" fmla="val -30594"/>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sp>
        <p:nvSpPr>
          <p:cNvPr id="120" name="Rounded Rectangular Callout 119">
            <a:extLst>
              <a:ext uri="{FF2B5EF4-FFF2-40B4-BE49-F238E27FC236}">
                <a16:creationId xmlns:a16="http://schemas.microsoft.com/office/drawing/2014/main" id="{2F3AC4D9-16BE-AB43-B1CF-81372D289843}"/>
              </a:ext>
            </a:extLst>
          </p:cNvPr>
          <p:cNvSpPr/>
          <p:nvPr/>
        </p:nvSpPr>
        <p:spPr>
          <a:xfrm>
            <a:off x="521448" y="2050119"/>
            <a:ext cx="566056" cy="252245"/>
          </a:xfrm>
          <a:prstGeom prst="wedgeRoundRectCallout">
            <a:avLst>
              <a:gd name="adj1" fmla="val -40355"/>
              <a:gd name="adj2" fmla="val 71245"/>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sp>
        <p:nvSpPr>
          <p:cNvPr id="124" name="Rounded Rectangle 123">
            <a:extLst>
              <a:ext uri="{FF2B5EF4-FFF2-40B4-BE49-F238E27FC236}">
                <a16:creationId xmlns:a16="http://schemas.microsoft.com/office/drawing/2014/main" id="{2C4840FB-68AE-0541-8B64-9ECAA69FF3E5}"/>
              </a:ext>
            </a:extLst>
          </p:cNvPr>
          <p:cNvSpPr/>
          <p:nvPr/>
        </p:nvSpPr>
        <p:spPr>
          <a:xfrm>
            <a:off x="1788565" y="1923486"/>
            <a:ext cx="1009817" cy="1510363"/>
          </a:xfrm>
          <a:prstGeom prst="roundRect">
            <a:avLst/>
          </a:prstGeom>
          <a:solidFill>
            <a:schemeClr val="accent3">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200" dirty="0"/>
          </a:p>
        </p:txBody>
      </p:sp>
      <p:sp>
        <p:nvSpPr>
          <p:cNvPr id="125" name="TextBox 124">
            <a:extLst>
              <a:ext uri="{FF2B5EF4-FFF2-40B4-BE49-F238E27FC236}">
                <a16:creationId xmlns:a16="http://schemas.microsoft.com/office/drawing/2014/main" id="{E00A7615-50C1-CA42-BEB0-A01F3BA91050}"/>
              </a:ext>
            </a:extLst>
          </p:cNvPr>
          <p:cNvSpPr txBox="1"/>
          <p:nvPr/>
        </p:nvSpPr>
        <p:spPr>
          <a:xfrm>
            <a:off x="1961537" y="1950735"/>
            <a:ext cx="682979" cy="253916"/>
          </a:xfrm>
          <a:prstGeom prst="rect">
            <a:avLst/>
          </a:prstGeom>
          <a:noFill/>
        </p:spPr>
        <p:txBody>
          <a:bodyPr wrap="square" lIns="68580" tIns="34290" rIns="68580" bIns="34290" rtlCol="0" anchor="t">
            <a:spAutoFit/>
          </a:bodyPr>
          <a:lstStyle/>
          <a:p>
            <a:pPr algn="ctr"/>
            <a:r>
              <a:rPr lang="en-US" sz="1200" dirty="0">
                <a:solidFill>
                  <a:schemeClr val="bg1"/>
                </a:solidFill>
                <a:latin typeface="Arial"/>
                <a:cs typeface="Times New Roman"/>
              </a:rPr>
              <a:t>ICICLE</a:t>
            </a:r>
          </a:p>
        </p:txBody>
      </p:sp>
      <p:sp>
        <p:nvSpPr>
          <p:cNvPr id="123" name="TextBox 122">
            <a:extLst>
              <a:ext uri="{FF2B5EF4-FFF2-40B4-BE49-F238E27FC236}">
                <a16:creationId xmlns:a16="http://schemas.microsoft.com/office/drawing/2014/main" id="{D819A59E-BBB8-7143-9115-BE883EA8F230}"/>
              </a:ext>
            </a:extLst>
          </p:cNvPr>
          <p:cNvSpPr txBox="1"/>
          <p:nvPr/>
        </p:nvSpPr>
        <p:spPr>
          <a:xfrm>
            <a:off x="1858348" y="3115346"/>
            <a:ext cx="887371" cy="207749"/>
          </a:xfrm>
          <a:prstGeom prst="rect">
            <a:avLst/>
          </a:prstGeom>
          <a:noFill/>
        </p:spPr>
        <p:txBody>
          <a:bodyPr wrap="square" lIns="68580" tIns="34290" rIns="68580" bIns="34290" rtlCol="0" anchor="t">
            <a:spAutoFit/>
          </a:bodyPr>
          <a:lstStyle/>
          <a:p>
            <a:pPr algn="ctr"/>
            <a:r>
              <a:rPr lang="en-US" sz="900" dirty="0">
                <a:solidFill>
                  <a:schemeClr val="bg1"/>
                </a:solidFill>
                <a:latin typeface="Arial"/>
                <a:cs typeface="Times New Roman"/>
              </a:rPr>
              <a:t>Intelligent CI</a:t>
            </a:r>
          </a:p>
        </p:txBody>
      </p:sp>
      <p:sp>
        <p:nvSpPr>
          <p:cNvPr id="131" name="Rounded Rectangular Callout 130">
            <a:extLst>
              <a:ext uri="{FF2B5EF4-FFF2-40B4-BE49-F238E27FC236}">
                <a16:creationId xmlns:a16="http://schemas.microsoft.com/office/drawing/2014/main" id="{F9126B3F-B112-4445-AAEB-E0BC5E7E6726}"/>
              </a:ext>
            </a:extLst>
          </p:cNvPr>
          <p:cNvSpPr/>
          <p:nvPr/>
        </p:nvSpPr>
        <p:spPr>
          <a:xfrm>
            <a:off x="601938" y="2450767"/>
            <a:ext cx="549074" cy="252245"/>
          </a:xfrm>
          <a:prstGeom prst="wedgeRoundRectCallout">
            <a:avLst>
              <a:gd name="adj1" fmla="val -56169"/>
              <a:gd name="adj2" fmla="val -35596"/>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sp>
        <p:nvSpPr>
          <p:cNvPr id="132" name="Rounded Rectangular Callout 131">
            <a:extLst>
              <a:ext uri="{FF2B5EF4-FFF2-40B4-BE49-F238E27FC236}">
                <a16:creationId xmlns:a16="http://schemas.microsoft.com/office/drawing/2014/main" id="{138582DA-D3AC-5947-AB16-8104A00513CA}"/>
              </a:ext>
            </a:extLst>
          </p:cNvPr>
          <p:cNvSpPr/>
          <p:nvPr/>
        </p:nvSpPr>
        <p:spPr>
          <a:xfrm>
            <a:off x="675988" y="2869853"/>
            <a:ext cx="479844" cy="243196"/>
          </a:xfrm>
          <a:prstGeom prst="wedgeRoundRectCallout">
            <a:avLst>
              <a:gd name="adj1" fmla="val -56592"/>
              <a:gd name="adj2" fmla="val -94786"/>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sp>
        <p:nvSpPr>
          <p:cNvPr id="133" name="Rounded Rectangular Callout 132">
            <a:extLst>
              <a:ext uri="{FF2B5EF4-FFF2-40B4-BE49-F238E27FC236}">
                <a16:creationId xmlns:a16="http://schemas.microsoft.com/office/drawing/2014/main" id="{4AAC121F-01AB-0644-8313-1A6351F22BEA}"/>
              </a:ext>
            </a:extLst>
          </p:cNvPr>
          <p:cNvSpPr/>
          <p:nvPr/>
        </p:nvSpPr>
        <p:spPr>
          <a:xfrm>
            <a:off x="1188961" y="2901891"/>
            <a:ext cx="508228" cy="353415"/>
          </a:xfrm>
          <a:prstGeom prst="wedgeRoundRectCallout">
            <a:avLst>
              <a:gd name="adj1" fmla="val 58761"/>
              <a:gd name="adj2" fmla="val -29022"/>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grpSp>
        <p:nvGrpSpPr>
          <p:cNvPr id="135" name="Group 134">
            <a:extLst>
              <a:ext uri="{FF2B5EF4-FFF2-40B4-BE49-F238E27FC236}">
                <a16:creationId xmlns:a16="http://schemas.microsoft.com/office/drawing/2014/main" id="{68FFC4BF-C8B3-064F-A337-4AF7E072AD80}"/>
              </a:ext>
            </a:extLst>
          </p:cNvPr>
          <p:cNvGrpSpPr/>
          <p:nvPr/>
        </p:nvGrpSpPr>
        <p:grpSpPr>
          <a:xfrm>
            <a:off x="1872587" y="2396781"/>
            <a:ext cx="841773" cy="510885"/>
            <a:chOff x="1254641" y="1437532"/>
            <a:chExt cx="9980804" cy="6057499"/>
          </a:xfrm>
        </p:grpSpPr>
        <p:sp>
          <p:nvSpPr>
            <p:cNvPr id="136" name="bg object 16">
              <a:extLst>
                <a:ext uri="{FF2B5EF4-FFF2-40B4-BE49-F238E27FC236}">
                  <a16:creationId xmlns:a16="http://schemas.microsoft.com/office/drawing/2014/main" id="{87142700-02F6-BF46-A014-5ED6DAC7C3FF}"/>
                </a:ext>
              </a:extLst>
            </p:cNvPr>
            <p:cNvSpPr/>
            <p:nvPr/>
          </p:nvSpPr>
          <p:spPr>
            <a:xfrm>
              <a:off x="5775461" y="3485216"/>
              <a:ext cx="840105" cy="1209675"/>
            </a:xfrm>
            <a:custGeom>
              <a:avLst/>
              <a:gdLst/>
              <a:ahLst/>
              <a:cxnLst/>
              <a:rect l="l" t="t" r="r" b="b"/>
              <a:pathLst>
                <a:path w="840104" h="1209675">
                  <a:moveTo>
                    <a:pt x="839724" y="788670"/>
                  </a:moveTo>
                  <a:lnTo>
                    <a:pt x="839724" y="420623"/>
                  </a:lnTo>
                  <a:lnTo>
                    <a:pt x="836906" y="371691"/>
                  </a:lnTo>
                  <a:lnTo>
                    <a:pt x="828662" y="324385"/>
                  </a:lnTo>
                  <a:lnTo>
                    <a:pt x="815303" y="279025"/>
                  </a:lnTo>
                  <a:lnTo>
                    <a:pt x="797140" y="235931"/>
                  </a:lnTo>
                  <a:lnTo>
                    <a:pt x="774486" y="195423"/>
                  </a:lnTo>
                  <a:lnTo>
                    <a:pt x="747650" y="157820"/>
                  </a:lnTo>
                  <a:lnTo>
                    <a:pt x="716946" y="123444"/>
                  </a:lnTo>
                  <a:lnTo>
                    <a:pt x="682685" y="92612"/>
                  </a:lnTo>
                  <a:lnTo>
                    <a:pt x="645178" y="65647"/>
                  </a:lnTo>
                  <a:lnTo>
                    <a:pt x="604736" y="42867"/>
                  </a:lnTo>
                  <a:lnTo>
                    <a:pt x="561673" y="24592"/>
                  </a:lnTo>
                  <a:lnTo>
                    <a:pt x="516298" y="11143"/>
                  </a:lnTo>
                  <a:lnTo>
                    <a:pt x="468924" y="2839"/>
                  </a:lnTo>
                  <a:lnTo>
                    <a:pt x="419861" y="0"/>
                  </a:lnTo>
                  <a:lnTo>
                    <a:pt x="370799" y="2839"/>
                  </a:lnTo>
                  <a:lnTo>
                    <a:pt x="323425" y="11143"/>
                  </a:lnTo>
                  <a:lnTo>
                    <a:pt x="278050" y="24592"/>
                  </a:lnTo>
                  <a:lnTo>
                    <a:pt x="234987" y="42867"/>
                  </a:lnTo>
                  <a:lnTo>
                    <a:pt x="194545" y="65647"/>
                  </a:lnTo>
                  <a:lnTo>
                    <a:pt x="157038" y="92612"/>
                  </a:lnTo>
                  <a:lnTo>
                    <a:pt x="122777" y="123443"/>
                  </a:lnTo>
                  <a:lnTo>
                    <a:pt x="92073" y="157820"/>
                  </a:lnTo>
                  <a:lnTo>
                    <a:pt x="65237" y="195423"/>
                  </a:lnTo>
                  <a:lnTo>
                    <a:pt x="42583" y="235931"/>
                  </a:lnTo>
                  <a:lnTo>
                    <a:pt x="24420" y="279025"/>
                  </a:lnTo>
                  <a:lnTo>
                    <a:pt x="11061" y="324385"/>
                  </a:lnTo>
                  <a:lnTo>
                    <a:pt x="2817" y="371691"/>
                  </a:lnTo>
                  <a:lnTo>
                    <a:pt x="0" y="420623"/>
                  </a:lnTo>
                  <a:lnTo>
                    <a:pt x="0" y="788670"/>
                  </a:lnTo>
                  <a:lnTo>
                    <a:pt x="2817" y="837743"/>
                  </a:lnTo>
                  <a:lnTo>
                    <a:pt x="11061" y="885148"/>
                  </a:lnTo>
                  <a:lnTo>
                    <a:pt x="24420" y="930571"/>
                  </a:lnTo>
                  <a:lnTo>
                    <a:pt x="42583" y="973696"/>
                  </a:lnTo>
                  <a:lnTo>
                    <a:pt x="65237" y="1014208"/>
                  </a:lnTo>
                  <a:lnTo>
                    <a:pt x="92073" y="1051793"/>
                  </a:lnTo>
                  <a:lnTo>
                    <a:pt x="122777" y="1086135"/>
                  </a:lnTo>
                  <a:lnTo>
                    <a:pt x="157038" y="1116920"/>
                  </a:lnTo>
                  <a:lnTo>
                    <a:pt x="194545" y="1143833"/>
                  </a:lnTo>
                  <a:lnTo>
                    <a:pt x="234987" y="1166559"/>
                  </a:lnTo>
                  <a:lnTo>
                    <a:pt x="278050" y="1184783"/>
                  </a:lnTo>
                  <a:lnTo>
                    <a:pt x="323425" y="1198190"/>
                  </a:lnTo>
                  <a:lnTo>
                    <a:pt x="370799" y="1206465"/>
                  </a:lnTo>
                  <a:lnTo>
                    <a:pt x="419862" y="1209294"/>
                  </a:lnTo>
                  <a:lnTo>
                    <a:pt x="468924" y="1206465"/>
                  </a:lnTo>
                  <a:lnTo>
                    <a:pt x="516298" y="1198190"/>
                  </a:lnTo>
                  <a:lnTo>
                    <a:pt x="561673" y="1184783"/>
                  </a:lnTo>
                  <a:lnTo>
                    <a:pt x="604736" y="1166559"/>
                  </a:lnTo>
                  <a:lnTo>
                    <a:pt x="645178" y="1143833"/>
                  </a:lnTo>
                  <a:lnTo>
                    <a:pt x="682685" y="1116920"/>
                  </a:lnTo>
                  <a:lnTo>
                    <a:pt x="716946" y="1086135"/>
                  </a:lnTo>
                  <a:lnTo>
                    <a:pt x="747650" y="1051793"/>
                  </a:lnTo>
                  <a:lnTo>
                    <a:pt x="774486" y="1014208"/>
                  </a:lnTo>
                  <a:lnTo>
                    <a:pt x="797140" y="973696"/>
                  </a:lnTo>
                  <a:lnTo>
                    <a:pt x="815303" y="930571"/>
                  </a:lnTo>
                  <a:lnTo>
                    <a:pt x="828662" y="885148"/>
                  </a:lnTo>
                  <a:lnTo>
                    <a:pt x="836906" y="837743"/>
                  </a:lnTo>
                  <a:lnTo>
                    <a:pt x="839724" y="788670"/>
                  </a:lnTo>
                  <a:close/>
                </a:path>
              </a:pathLst>
            </a:custGeom>
            <a:solidFill>
              <a:srgbClr val="F1B623"/>
            </a:solidFill>
          </p:spPr>
          <p:txBody>
            <a:bodyPr wrap="square" lIns="0" tIns="0" rIns="0" bIns="0" rtlCol="0"/>
            <a:lstStyle/>
            <a:p>
              <a:endParaRPr sz="1200" dirty="0"/>
            </a:p>
          </p:txBody>
        </p:sp>
        <p:grpSp>
          <p:nvGrpSpPr>
            <p:cNvPr id="138" name="Group 137">
              <a:extLst>
                <a:ext uri="{FF2B5EF4-FFF2-40B4-BE49-F238E27FC236}">
                  <a16:creationId xmlns:a16="http://schemas.microsoft.com/office/drawing/2014/main" id="{B26852F8-2B9A-9945-99D0-5F45A38ECC2D}"/>
                </a:ext>
              </a:extLst>
            </p:cNvPr>
            <p:cNvGrpSpPr/>
            <p:nvPr/>
          </p:nvGrpSpPr>
          <p:grpSpPr>
            <a:xfrm>
              <a:off x="3289309" y="1437532"/>
              <a:ext cx="5778754" cy="985520"/>
              <a:chOff x="3289309" y="1437532"/>
              <a:chExt cx="5778754" cy="985520"/>
            </a:xfrm>
          </p:grpSpPr>
          <p:sp>
            <p:nvSpPr>
              <p:cNvPr id="327" name="bg object 17">
                <a:extLst>
                  <a:ext uri="{FF2B5EF4-FFF2-40B4-BE49-F238E27FC236}">
                    <a16:creationId xmlns:a16="http://schemas.microsoft.com/office/drawing/2014/main" id="{E31CD820-72AF-2C40-A0FB-CF45E14471BC}"/>
                  </a:ext>
                </a:extLst>
              </p:cNvPr>
              <p:cNvSpPr/>
              <p:nvPr/>
            </p:nvSpPr>
            <p:spPr>
              <a:xfrm>
                <a:off x="3289309" y="1437532"/>
                <a:ext cx="2382520" cy="394335"/>
              </a:xfrm>
              <a:custGeom>
                <a:avLst/>
                <a:gdLst/>
                <a:ahLst/>
                <a:cxnLst/>
                <a:rect l="l" t="t" r="r" b="b"/>
                <a:pathLst>
                  <a:path w="2382520" h="394334">
                    <a:moveTo>
                      <a:pt x="2382012" y="278891"/>
                    </a:moveTo>
                    <a:lnTo>
                      <a:pt x="2382012" y="115823"/>
                    </a:lnTo>
                    <a:lnTo>
                      <a:pt x="2372915" y="70723"/>
                    </a:lnTo>
                    <a:lnTo>
                      <a:pt x="2348103" y="33908"/>
                    </a:lnTo>
                    <a:lnTo>
                      <a:pt x="2311288" y="9096"/>
                    </a:lnTo>
                    <a:lnTo>
                      <a:pt x="2266188" y="0"/>
                    </a:lnTo>
                    <a:lnTo>
                      <a:pt x="115824" y="0"/>
                    </a:lnTo>
                    <a:lnTo>
                      <a:pt x="70723" y="9096"/>
                    </a:lnTo>
                    <a:lnTo>
                      <a:pt x="33908" y="33908"/>
                    </a:lnTo>
                    <a:lnTo>
                      <a:pt x="9096" y="70723"/>
                    </a:lnTo>
                    <a:lnTo>
                      <a:pt x="0" y="115823"/>
                    </a:lnTo>
                    <a:lnTo>
                      <a:pt x="0" y="278891"/>
                    </a:lnTo>
                    <a:lnTo>
                      <a:pt x="9096" y="323873"/>
                    </a:lnTo>
                    <a:lnTo>
                      <a:pt x="33908" y="360425"/>
                    </a:lnTo>
                    <a:lnTo>
                      <a:pt x="70723" y="384976"/>
                    </a:lnTo>
                    <a:lnTo>
                      <a:pt x="115824" y="393953"/>
                    </a:lnTo>
                    <a:lnTo>
                      <a:pt x="2266188" y="393953"/>
                    </a:lnTo>
                    <a:lnTo>
                      <a:pt x="2311288" y="384976"/>
                    </a:lnTo>
                    <a:lnTo>
                      <a:pt x="2348103" y="360425"/>
                    </a:lnTo>
                    <a:lnTo>
                      <a:pt x="2372915" y="323873"/>
                    </a:lnTo>
                    <a:lnTo>
                      <a:pt x="2382012" y="278891"/>
                    </a:lnTo>
                    <a:close/>
                  </a:path>
                </a:pathLst>
              </a:custGeom>
              <a:solidFill>
                <a:srgbClr val="B2412B"/>
              </a:solidFill>
            </p:spPr>
            <p:txBody>
              <a:bodyPr wrap="square" lIns="0" tIns="0" rIns="0" bIns="0" rtlCol="0"/>
              <a:lstStyle/>
              <a:p>
                <a:endParaRPr sz="1200" dirty="0"/>
              </a:p>
            </p:txBody>
          </p:sp>
          <p:sp>
            <p:nvSpPr>
              <p:cNvPr id="328" name="bg object 18">
                <a:extLst>
                  <a:ext uri="{FF2B5EF4-FFF2-40B4-BE49-F238E27FC236}">
                    <a16:creationId xmlns:a16="http://schemas.microsoft.com/office/drawing/2014/main" id="{7E22BC88-AFBC-6E4E-9E77-B81EA2A15A72}"/>
                  </a:ext>
                </a:extLst>
              </p:cNvPr>
              <p:cNvSpPr/>
              <p:nvPr/>
            </p:nvSpPr>
            <p:spPr>
              <a:xfrm>
                <a:off x="6685543" y="1437532"/>
                <a:ext cx="2382520" cy="394335"/>
              </a:xfrm>
              <a:custGeom>
                <a:avLst/>
                <a:gdLst/>
                <a:ahLst/>
                <a:cxnLst/>
                <a:rect l="l" t="t" r="r" b="b"/>
                <a:pathLst>
                  <a:path w="2382520" h="394334">
                    <a:moveTo>
                      <a:pt x="2382012" y="278891"/>
                    </a:moveTo>
                    <a:lnTo>
                      <a:pt x="2382012" y="115823"/>
                    </a:lnTo>
                    <a:lnTo>
                      <a:pt x="2372915" y="70723"/>
                    </a:lnTo>
                    <a:lnTo>
                      <a:pt x="2348103" y="33908"/>
                    </a:lnTo>
                    <a:lnTo>
                      <a:pt x="2311288" y="9096"/>
                    </a:lnTo>
                    <a:lnTo>
                      <a:pt x="2266188" y="0"/>
                    </a:lnTo>
                    <a:lnTo>
                      <a:pt x="115062" y="0"/>
                    </a:lnTo>
                    <a:lnTo>
                      <a:pt x="70401" y="9096"/>
                    </a:lnTo>
                    <a:lnTo>
                      <a:pt x="33813" y="33908"/>
                    </a:lnTo>
                    <a:lnTo>
                      <a:pt x="9084" y="70723"/>
                    </a:lnTo>
                    <a:lnTo>
                      <a:pt x="0" y="115823"/>
                    </a:lnTo>
                    <a:lnTo>
                      <a:pt x="0" y="278891"/>
                    </a:lnTo>
                    <a:lnTo>
                      <a:pt x="9084" y="323873"/>
                    </a:lnTo>
                    <a:lnTo>
                      <a:pt x="33813" y="360425"/>
                    </a:lnTo>
                    <a:lnTo>
                      <a:pt x="70401" y="384976"/>
                    </a:lnTo>
                    <a:lnTo>
                      <a:pt x="115062" y="393953"/>
                    </a:lnTo>
                    <a:lnTo>
                      <a:pt x="2266188" y="393953"/>
                    </a:lnTo>
                    <a:lnTo>
                      <a:pt x="2311288" y="384976"/>
                    </a:lnTo>
                    <a:lnTo>
                      <a:pt x="2348103" y="360425"/>
                    </a:lnTo>
                    <a:lnTo>
                      <a:pt x="2372915" y="323873"/>
                    </a:lnTo>
                    <a:lnTo>
                      <a:pt x="2382012" y="278891"/>
                    </a:lnTo>
                    <a:close/>
                  </a:path>
                </a:pathLst>
              </a:custGeom>
              <a:solidFill>
                <a:srgbClr val="B2412B"/>
              </a:solidFill>
            </p:spPr>
            <p:txBody>
              <a:bodyPr wrap="square" lIns="0" tIns="0" rIns="0" bIns="0" rtlCol="0"/>
              <a:lstStyle/>
              <a:p>
                <a:endParaRPr sz="1200" dirty="0"/>
              </a:p>
            </p:txBody>
          </p:sp>
          <p:grpSp>
            <p:nvGrpSpPr>
              <p:cNvPr id="329" name="object 20">
                <a:extLst>
                  <a:ext uri="{FF2B5EF4-FFF2-40B4-BE49-F238E27FC236}">
                    <a16:creationId xmlns:a16="http://schemas.microsoft.com/office/drawing/2014/main" id="{52A50485-5375-A840-BF84-0EA268404B55}"/>
                  </a:ext>
                </a:extLst>
              </p:cNvPr>
              <p:cNvGrpSpPr/>
              <p:nvPr/>
            </p:nvGrpSpPr>
            <p:grpSpPr>
              <a:xfrm>
                <a:off x="4285243" y="1831486"/>
                <a:ext cx="113664" cy="591566"/>
                <a:chOff x="3030602" y="427989"/>
                <a:chExt cx="113664" cy="591566"/>
              </a:xfrm>
            </p:grpSpPr>
            <p:sp>
              <p:nvSpPr>
                <p:cNvPr id="333" name="object 21">
                  <a:extLst>
                    <a:ext uri="{FF2B5EF4-FFF2-40B4-BE49-F238E27FC236}">
                      <a16:creationId xmlns:a16="http://schemas.microsoft.com/office/drawing/2014/main" id="{3697EE2C-7BD7-AC44-AC53-450974A7B54C}"/>
                    </a:ext>
                  </a:extLst>
                </p:cNvPr>
                <p:cNvSpPr/>
                <p:nvPr/>
              </p:nvSpPr>
              <p:spPr>
                <a:xfrm>
                  <a:off x="3087752" y="427989"/>
                  <a:ext cx="0" cy="510540"/>
                </a:xfrm>
                <a:custGeom>
                  <a:avLst/>
                  <a:gdLst/>
                  <a:ahLst/>
                  <a:cxnLst/>
                  <a:rect l="l" t="t" r="r" b="b"/>
                  <a:pathLst>
                    <a:path h="510540">
                      <a:moveTo>
                        <a:pt x="0" y="0"/>
                      </a:moveTo>
                      <a:lnTo>
                        <a:pt x="0" y="510540"/>
                      </a:lnTo>
                    </a:path>
                  </a:pathLst>
                </a:custGeom>
                <a:ln w="37553">
                  <a:solidFill>
                    <a:srgbClr val="B2412B"/>
                  </a:solidFill>
                </a:ln>
              </p:spPr>
              <p:txBody>
                <a:bodyPr wrap="square" lIns="0" tIns="0" rIns="0" bIns="0" rtlCol="0"/>
                <a:lstStyle/>
                <a:p>
                  <a:endParaRPr sz="1200" dirty="0"/>
                </a:p>
              </p:txBody>
            </p:sp>
            <p:sp>
              <p:nvSpPr>
                <p:cNvPr id="334" name="object 22">
                  <a:extLst>
                    <a:ext uri="{FF2B5EF4-FFF2-40B4-BE49-F238E27FC236}">
                      <a16:creationId xmlns:a16="http://schemas.microsoft.com/office/drawing/2014/main" id="{82F798AE-8E86-4541-AB0A-5F8179F3C000}"/>
                    </a:ext>
                  </a:extLst>
                </p:cNvPr>
                <p:cNvSpPr/>
                <p:nvPr/>
              </p:nvSpPr>
              <p:spPr>
                <a:xfrm>
                  <a:off x="3030602" y="921765"/>
                  <a:ext cx="113664" cy="97790"/>
                </a:xfrm>
                <a:custGeom>
                  <a:avLst/>
                  <a:gdLst/>
                  <a:ahLst/>
                  <a:cxnLst/>
                  <a:rect l="l" t="t" r="r" b="b"/>
                  <a:pathLst>
                    <a:path w="113664" h="97790">
                      <a:moveTo>
                        <a:pt x="113538" y="0"/>
                      </a:moveTo>
                      <a:lnTo>
                        <a:pt x="0" y="0"/>
                      </a:lnTo>
                      <a:lnTo>
                        <a:pt x="57150" y="97536"/>
                      </a:lnTo>
                      <a:lnTo>
                        <a:pt x="113538" y="0"/>
                      </a:lnTo>
                      <a:close/>
                    </a:path>
                  </a:pathLst>
                </a:custGeom>
                <a:solidFill>
                  <a:srgbClr val="B2412B"/>
                </a:solidFill>
              </p:spPr>
              <p:txBody>
                <a:bodyPr wrap="square" lIns="0" tIns="0" rIns="0" bIns="0" rtlCol="0"/>
                <a:lstStyle/>
                <a:p>
                  <a:endParaRPr sz="1200" dirty="0"/>
                </a:p>
              </p:txBody>
            </p:sp>
          </p:grpSp>
          <p:grpSp>
            <p:nvGrpSpPr>
              <p:cNvPr id="330" name="object 23">
                <a:extLst>
                  <a:ext uri="{FF2B5EF4-FFF2-40B4-BE49-F238E27FC236}">
                    <a16:creationId xmlns:a16="http://schemas.microsoft.com/office/drawing/2014/main" id="{D50F2637-618D-6349-A60C-803E97E688E8}"/>
                  </a:ext>
                </a:extLst>
              </p:cNvPr>
              <p:cNvGrpSpPr/>
              <p:nvPr/>
            </p:nvGrpSpPr>
            <p:grpSpPr>
              <a:xfrm>
                <a:off x="7769107" y="1831486"/>
                <a:ext cx="113030" cy="591566"/>
                <a:chOff x="6514466" y="427989"/>
                <a:chExt cx="113030" cy="591566"/>
              </a:xfrm>
            </p:grpSpPr>
            <p:sp>
              <p:nvSpPr>
                <p:cNvPr id="331" name="object 24">
                  <a:extLst>
                    <a:ext uri="{FF2B5EF4-FFF2-40B4-BE49-F238E27FC236}">
                      <a16:creationId xmlns:a16="http://schemas.microsoft.com/office/drawing/2014/main" id="{F3C5B4D5-BF00-CB47-A3F0-A110C0018D52}"/>
                    </a:ext>
                  </a:extLst>
                </p:cNvPr>
                <p:cNvSpPr/>
                <p:nvPr/>
              </p:nvSpPr>
              <p:spPr>
                <a:xfrm>
                  <a:off x="6571616" y="427989"/>
                  <a:ext cx="0" cy="510540"/>
                </a:xfrm>
                <a:custGeom>
                  <a:avLst/>
                  <a:gdLst/>
                  <a:ahLst/>
                  <a:cxnLst/>
                  <a:rect l="l" t="t" r="r" b="b"/>
                  <a:pathLst>
                    <a:path h="510540">
                      <a:moveTo>
                        <a:pt x="0" y="0"/>
                      </a:moveTo>
                      <a:lnTo>
                        <a:pt x="0" y="510540"/>
                      </a:lnTo>
                    </a:path>
                  </a:pathLst>
                </a:custGeom>
                <a:ln w="37553">
                  <a:solidFill>
                    <a:srgbClr val="B2412B"/>
                  </a:solidFill>
                </a:ln>
              </p:spPr>
              <p:txBody>
                <a:bodyPr wrap="square" lIns="0" tIns="0" rIns="0" bIns="0" rtlCol="0"/>
                <a:lstStyle/>
                <a:p>
                  <a:endParaRPr sz="1200" dirty="0"/>
                </a:p>
              </p:txBody>
            </p:sp>
            <p:sp>
              <p:nvSpPr>
                <p:cNvPr id="332" name="object 25">
                  <a:extLst>
                    <a:ext uri="{FF2B5EF4-FFF2-40B4-BE49-F238E27FC236}">
                      <a16:creationId xmlns:a16="http://schemas.microsoft.com/office/drawing/2014/main" id="{E04A99C8-E278-9147-9B05-AFB3A746CA7F}"/>
                    </a:ext>
                  </a:extLst>
                </p:cNvPr>
                <p:cNvSpPr/>
                <p:nvPr/>
              </p:nvSpPr>
              <p:spPr>
                <a:xfrm>
                  <a:off x="6514466" y="921765"/>
                  <a:ext cx="113030" cy="97790"/>
                </a:xfrm>
                <a:custGeom>
                  <a:avLst/>
                  <a:gdLst/>
                  <a:ahLst/>
                  <a:cxnLst/>
                  <a:rect l="l" t="t" r="r" b="b"/>
                  <a:pathLst>
                    <a:path w="113029" h="97790">
                      <a:moveTo>
                        <a:pt x="112776" y="0"/>
                      </a:moveTo>
                      <a:lnTo>
                        <a:pt x="0" y="0"/>
                      </a:lnTo>
                      <a:lnTo>
                        <a:pt x="57150" y="97536"/>
                      </a:lnTo>
                      <a:lnTo>
                        <a:pt x="112776" y="0"/>
                      </a:lnTo>
                      <a:close/>
                    </a:path>
                  </a:pathLst>
                </a:custGeom>
                <a:solidFill>
                  <a:srgbClr val="B2412B"/>
                </a:solidFill>
              </p:spPr>
              <p:txBody>
                <a:bodyPr wrap="square" lIns="0" tIns="0" rIns="0" bIns="0" rtlCol="0"/>
                <a:lstStyle/>
                <a:p>
                  <a:endParaRPr sz="1200" dirty="0"/>
                </a:p>
              </p:txBody>
            </p:sp>
          </p:grpSp>
        </p:grpSp>
        <p:grpSp>
          <p:nvGrpSpPr>
            <p:cNvPr id="139" name="Group 138">
              <a:extLst>
                <a:ext uri="{FF2B5EF4-FFF2-40B4-BE49-F238E27FC236}">
                  <a16:creationId xmlns:a16="http://schemas.microsoft.com/office/drawing/2014/main" id="{E60E6E81-945F-5943-98F5-97D1E125A6F1}"/>
                </a:ext>
              </a:extLst>
            </p:cNvPr>
            <p:cNvGrpSpPr/>
            <p:nvPr/>
          </p:nvGrpSpPr>
          <p:grpSpPr>
            <a:xfrm>
              <a:off x="3289309" y="1850536"/>
              <a:ext cx="5778500" cy="986283"/>
              <a:chOff x="3289309" y="1850536"/>
              <a:chExt cx="5778500" cy="986283"/>
            </a:xfrm>
          </p:grpSpPr>
          <p:sp>
            <p:nvSpPr>
              <p:cNvPr id="320" name="bg object 21">
                <a:extLst>
                  <a:ext uri="{FF2B5EF4-FFF2-40B4-BE49-F238E27FC236}">
                    <a16:creationId xmlns:a16="http://schemas.microsoft.com/office/drawing/2014/main" id="{163861F6-309E-9247-92B3-9D79F9613F68}"/>
                  </a:ext>
                </a:extLst>
              </p:cNvPr>
              <p:cNvSpPr/>
              <p:nvPr/>
            </p:nvSpPr>
            <p:spPr>
              <a:xfrm>
                <a:off x="3289309" y="2441849"/>
                <a:ext cx="5778500" cy="394970"/>
              </a:xfrm>
              <a:custGeom>
                <a:avLst/>
                <a:gdLst/>
                <a:ahLst/>
                <a:cxnLst/>
                <a:rect l="l" t="t" r="r" b="b"/>
                <a:pathLst>
                  <a:path w="5778500" h="394969">
                    <a:moveTo>
                      <a:pt x="5778246" y="278891"/>
                    </a:moveTo>
                    <a:lnTo>
                      <a:pt x="5778246" y="115823"/>
                    </a:lnTo>
                    <a:lnTo>
                      <a:pt x="5769149" y="70723"/>
                    </a:lnTo>
                    <a:lnTo>
                      <a:pt x="5744337" y="33908"/>
                    </a:lnTo>
                    <a:lnTo>
                      <a:pt x="5707522" y="9096"/>
                    </a:lnTo>
                    <a:lnTo>
                      <a:pt x="5662422" y="0"/>
                    </a:lnTo>
                    <a:lnTo>
                      <a:pt x="115824" y="0"/>
                    </a:lnTo>
                    <a:lnTo>
                      <a:pt x="70723" y="9096"/>
                    </a:lnTo>
                    <a:lnTo>
                      <a:pt x="33909" y="33909"/>
                    </a:lnTo>
                    <a:lnTo>
                      <a:pt x="9096" y="70723"/>
                    </a:lnTo>
                    <a:lnTo>
                      <a:pt x="0" y="115824"/>
                    </a:lnTo>
                    <a:lnTo>
                      <a:pt x="0" y="278892"/>
                    </a:lnTo>
                    <a:lnTo>
                      <a:pt x="9096" y="323992"/>
                    </a:lnTo>
                    <a:lnTo>
                      <a:pt x="33909" y="360807"/>
                    </a:lnTo>
                    <a:lnTo>
                      <a:pt x="70723" y="385619"/>
                    </a:lnTo>
                    <a:lnTo>
                      <a:pt x="115824" y="394716"/>
                    </a:lnTo>
                    <a:lnTo>
                      <a:pt x="5662422" y="394715"/>
                    </a:lnTo>
                    <a:lnTo>
                      <a:pt x="5707522" y="385619"/>
                    </a:lnTo>
                    <a:lnTo>
                      <a:pt x="5744337" y="360806"/>
                    </a:lnTo>
                    <a:lnTo>
                      <a:pt x="5769149" y="323992"/>
                    </a:lnTo>
                    <a:lnTo>
                      <a:pt x="5778246" y="278891"/>
                    </a:lnTo>
                    <a:close/>
                  </a:path>
                </a:pathLst>
              </a:custGeom>
              <a:solidFill>
                <a:srgbClr val="1A283D"/>
              </a:solidFill>
            </p:spPr>
            <p:txBody>
              <a:bodyPr wrap="square" lIns="0" tIns="0" rIns="0" bIns="0" rtlCol="0"/>
              <a:lstStyle/>
              <a:p>
                <a:endParaRPr sz="1200" dirty="0"/>
              </a:p>
            </p:txBody>
          </p:sp>
          <p:grpSp>
            <p:nvGrpSpPr>
              <p:cNvPr id="321" name="object 15">
                <a:extLst>
                  <a:ext uri="{FF2B5EF4-FFF2-40B4-BE49-F238E27FC236}">
                    <a16:creationId xmlns:a16="http://schemas.microsoft.com/office/drawing/2014/main" id="{EB70E1F4-285D-CA4A-9E8C-226BDCEEF64B}"/>
                  </a:ext>
                </a:extLst>
              </p:cNvPr>
              <p:cNvGrpSpPr/>
              <p:nvPr/>
            </p:nvGrpSpPr>
            <p:grpSpPr>
              <a:xfrm>
                <a:off x="4561849" y="1850536"/>
                <a:ext cx="113664" cy="591439"/>
                <a:chOff x="3307208" y="447039"/>
                <a:chExt cx="113664" cy="591439"/>
              </a:xfrm>
            </p:grpSpPr>
            <p:sp>
              <p:nvSpPr>
                <p:cNvPr id="325" name="object 16">
                  <a:extLst>
                    <a:ext uri="{FF2B5EF4-FFF2-40B4-BE49-F238E27FC236}">
                      <a16:creationId xmlns:a16="http://schemas.microsoft.com/office/drawing/2014/main" id="{9D1E2709-1701-894A-9740-9549775539DB}"/>
                    </a:ext>
                  </a:extLst>
                </p:cNvPr>
                <p:cNvSpPr/>
                <p:nvPr/>
              </p:nvSpPr>
              <p:spPr>
                <a:xfrm>
                  <a:off x="3363596" y="528573"/>
                  <a:ext cx="0" cy="509905"/>
                </a:xfrm>
                <a:custGeom>
                  <a:avLst/>
                  <a:gdLst/>
                  <a:ahLst/>
                  <a:cxnLst/>
                  <a:rect l="l" t="t" r="r" b="b"/>
                  <a:pathLst>
                    <a:path h="509905">
                      <a:moveTo>
                        <a:pt x="0" y="509777"/>
                      </a:moveTo>
                      <a:lnTo>
                        <a:pt x="0" y="0"/>
                      </a:lnTo>
                    </a:path>
                  </a:pathLst>
                </a:custGeom>
                <a:ln w="37553">
                  <a:solidFill>
                    <a:srgbClr val="1A283D"/>
                  </a:solidFill>
                </a:ln>
              </p:spPr>
              <p:txBody>
                <a:bodyPr wrap="square" lIns="0" tIns="0" rIns="0" bIns="0" rtlCol="0"/>
                <a:lstStyle/>
                <a:p>
                  <a:endParaRPr sz="1200" dirty="0"/>
                </a:p>
              </p:txBody>
            </p:sp>
            <p:sp>
              <p:nvSpPr>
                <p:cNvPr id="326" name="object 17">
                  <a:extLst>
                    <a:ext uri="{FF2B5EF4-FFF2-40B4-BE49-F238E27FC236}">
                      <a16:creationId xmlns:a16="http://schemas.microsoft.com/office/drawing/2014/main" id="{11186315-FBDC-6543-BDA0-5577A2824E34}"/>
                    </a:ext>
                  </a:extLst>
                </p:cNvPr>
                <p:cNvSpPr/>
                <p:nvPr/>
              </p:nvSpPr>
              <p:spPr>
                <a:xfrm>
                  <a:off x="3307208" y="447039"/>
                  <a:ext cx="113664" cy="98425"/>
                </a:xfrm>
                <a:custGeom>
                  <a:avLst/>
                  <a:gdLst/>
                  <a:ahLst/>
                  <a:cxnLst/>
                  <a:rect l="l" t="t" r="r" b="b"/>
                  <a:pathLst>
                    <a:path w="113664" h="98425">
                      <a:moveTo>
                        <a:pt x="113537" y="98298"/>
                      </a:moveTo>
                      <a:lnTo>
                        <a:pt x="56387" y="0"/>
                      </a:lnTo>
                      <a:lnTo>
                        <a:pt x="0" y="98298"/>
                      </a:lnTo>
                      <a:lnTo>
                        <a:pt x="113537" y="98298"/>
                      </a:lnTo>
                      <a:close/>
                    </a:path>
                  </a:pathLst>
                </a:custGeom>
                <a:solidFill>
                  <a:srgbClr val="1A283D"/>
                </a:solidFill>
              </p:spPr>
              <p:txBody>
                <a:bodyPr wrap="square" lIns="0" tIns="0" rIns="0" bIns="0" rtlCol="0"/>
                <a:lstStyle/>
                <a:p>
                  <a:endParaRPr sz="1200" dirty="0"/>
                </a:p>
              </p:txBody>
            </p:sp>
          </p:grpSp>
          <p:grpSp>
            <p:nvGrpSpPr>
              <p:cNvPr id="322" name="object 26">
                <a:extLst>
                  <a:ext uri="{FF2B5EF4-FFF2-40B4-BE49-F238E27FC236}">
                    <a16:creationId xmlns:a16="http://schemas.microsoft.com/office/drawing/2014/main" id="{AC39BB95-27F1-F748-8BCB-B22BF49AC3FC}"/>
                  </a:ext>
                </a:extLst>
              </p:cNvPr>
              <p:cNvGrpSpPr/>
              <p:nvPr/>
            </p:nvGrpSpPr>
            <p:grpSpPr>
              <a:xfrm>
                <a:off x="8045713" y="1850536"/>
                <a:ext cx="113664" cy="591439"/>
                <a:chOff x="6791072" y="447039"/>
                <a:chExt cx="113664" cy="591439"/>
              </a:xfrm>
            </p:grpSpPr>
            <p:sp>
              <p:nvSpPr>
                <p:cNvPr id="323" name="object 27">
                  <a:extLst>
                    <a:ext uri="{FF2B5EF4-FFF2-40B4-BE49-F238E27FC236}">
                      <a16:creationId xmlns:a16="http://schemas.microsoft.com/office/drawing/2014/main" id="{C8DBFA69-0392-1941-B679-FF9A778BCA39}"/>
                    </a:ext>
                  </a:extLst>
                </p:cNvPr>
                <p:cNvSpPr/>
                <p:nvPr/>
              </p:nvSpPr>
              <p:spPr>
                <a:xfrm>
                  <a:off x="6847460" y="528573"/>
                  <a:ext cx="0" cy="509905"/>
                </a:xfrm>
                <a:custGeom>
                  <a:avLst/>
                  <a:gdLst/>
                  <a:ahLst/>
                  <a:cxnLst/>
                  <a:rect l="l" t="t" r="r" b="b"/>
                  <a:pathLst>
                    <a:path h="509905">
                      <a:moveTo>
                        <a:pt x="0" y="509777"/>
                      </a:moveTo>
                      <a:lnTo>
                        <a:pt x="0" y="0"/>
                      </a:lnTo>
                    </a:path>
                  </a:pathLst>
                </a:custGeom>
                <a:ln w="37553">
                  <a:solidFill>
                    <a:srgbClr val="1A283D"/>
                  </a:solidFill>
                </a:ln>
              </p:spPr>
              <p:txBody>
                <a:bodyPr wrap="square" lIns="0" tIns="0" rIns="0" bIns="0" rtlCol="0"/>
                <a:lstStyle/>
                <a:p>
                  <a:endParaRPr sz="1200" dirty="0"/>
                </a:p>
              </p:txBody>
            </p:sp>
            <p:sp>
              <p:nvSpPr>
                <p:cNvPr id="324" name="object 28">
                  <a:extLst>
                    <a:ext uri="{FF2B5EF4-FFF2-40B4-BE49-F238E27FC236}">
                      <a16:creationId xmlns:a16="http://schemas.microsoft.com/office/drawing/2014/main" id="{9123D254-BE55-3A40-A0D5-B2E682B36772}"/>
                    </a:ext>
                  </a:extLst>
                </p:cNvPr>
                <p:cNvSpPr/>
                <p:nvPr/>
              </p:nvSpPr>
              <p:spPr>
                <a:xfrm>
                  <a:off x="6791072" y="447039"/>
                  <a:ext cx="113664" cy="98425"/>
                </a:xfrm>
                <a:custGeom>
                  <a:avLst/>
                  <a:gdLst/>
                  <a:ahLst/>
                  <a:cxnLst/>
                  <a:rect l="l" t="t" r="r" b="b"/>
                  <a:pathLst>
                    <a:path w="113665" h="98425">
                      <a:moveTo>
                        <a:pt x="113538" y="98298"/>
                      </a:moveTo>
                      <a:lnTo>
                        <a:pt x="56388" y="0"/>
                      </a:lnTo>
                      <a:lnTo>
                        <a:pt x="0" y="98298"/>
                      </a:lnTo>
                      <a:lnTo>
                        <a:pt x="113538" y="98298"/>
                      </a:lnTo>
                      <a:close/>
                    </a:path>
                  </a:pathLst>
                </a:custGeom>
                <a:solidFill>
                  <a:srgbClr val="1A283D"/>
                </a:solidFill>
              </p:spPr>
              <p:txBody>
                <a:bodyPr wrap="square" lIns="0" tIns="0" rIns="0" bIns="0" rtlCol="0"/>
                <a:lstStyle/>
                <a:p>
                  <a:endParaRPr sz="1200" dirty="0"/>
                </a:p>
              </p:txBody>
            </p:sp>
          </p:grpSp>
        </p:grpSp>
        <p:grpSp>
          <p:nvGrpSpPr>
            <p:cNvPr id="140" name="Group 139">
              <a:extLst>
                <a:ext uri="{FF2B5EF4-FFF2-40B4-BE49-F238E27FC236}">
                  <a16:creationId xmlns:a16="http://schemas.microsoft.com/office/drawing/2014/main" id="{15332491-B6F0-C547-B6A1-CBF9345A15FC}"/>
                </a:ext>
              </a:extLst>
            </p:cNvPr>
            <p:cNvGrpSpPr/>
            <p:nvPr/>
          </p:nvGrpSpPr>
          <p:grpSpPr>
            <a:xfrm>
              <a:off x="3289309" y="2964580"/>
              <a:ext cx="3393694" cy="4530451"/>
              <a:chOff x="3289309" y="2964580"/>
              <a:chExt cx="3393694" cy="4530451"/>
            </a:xfrm>
          </p:grpSpPr>
          <p:grpSp>
            <p:nvGrpSpPr>
              <p:cNvPr id="269" name="Group 268">
                <a:extLst>
                  <a:ext uri="{FF2B5EF4-FFF2-40B4-BE49-F238E27FC236}">
                    <a16:creationId xmlns:a16="http://schemas.microsoft.com/office/drawing/2014/main" id="{E97255C8-9CE8-1247-B2F8-667BEA5ACCB1}"/>
                  </a:ext>
                </a:extLst>
              </p:cNvPr>
              <p:cNvGrpSpPr/>
              <p:nvPr/>
            </p:nvGrpSpPr>
            <p:grpSpPr>
              <a:xfrm>
                <a:off x="3289309" y="2964580"/>
                <a:ext cx="2382520" cy="4530451"/>
                <a:chOff x="3289309" y="2964580"/>
                <a:chExt cx="2382520" cy="4530451"/>
              </a:xfrm>
            </p:grpSpPr>
            <p:sp>
              <p:nvSpPr>
                <p:cNvPr id="287" name="bg object 20">
                  <a:extLst>
                    <a:ext uri="{FF2B5EF4-FFF2-40B4-BE49-F238E27FC236}">
                      <a16:creationId xmlns:a16="http://schemas.microsoft.com/office/drawing/2014/main" id="{7C3092F2-B1C0-B145-949E-9B2F463F705B}"/>
                    </a:ext>
                  </a:extLst>
                </p:cNvPr>
                <p:cNvSpPr/>
                <p:nvPr/>
              </p:nvSpPr>
              <p:spPr>
                <a:xfrm>
                  <a:off x="3289309" y="2964580"/>
                  <a:ext cx="2382520" cy="3240405"/>
                </a:xfrm>
                <a:custGeom>
                  <a:avLst/>
                  <a:gdLst/>
                  <a:ahLst/>
                  <a:cxnLst/>
                  <a:rect l="l" t="t" r="r" b="b"/>
                  <a:pathLst>
                    <a:path w="2382520" h="3240404">
                      <a:moveTo>
                        <a:pt x="2382012" y="3071622"/>
                      </a:moveTo>
                      <a:lnTo>
                        <a:pt x="2382012" y="168401"/>
                      </a:lnTo>
                      <a:lnTo>
                        <a:pt x="2375997" y="123648"/>
                      </a:lnTo>
                      <a:lnTo>
                        <a:pt x="2359039" y="83424"/>
                      </a:lnTo>
                      <a:lnTo>
                        <a:pt x="2332767" y="49339"/>
                      </a:lnTo>
                      <a:lnTo>
                        <a:pt x="2298812" y="23001"/>
                      </a:lnTo>
                      <a:lnTo>
                        <a:pt x="2258804" y="6018"/>
                      </a:lnTo>
                      <a:lnTo>
                        <a:pt x="2214372" y="0"/>
                      </a:lnTo>
                      <a:lnTo>
                        <a:pt x="168402" y="0"/>
                      </a:lnTo>
                      <a:lnTo>
                        <a:pt x="123648" y="6018"/>
                      </a:lnTo>
                      <a:lnTo>
                        <a:pt x="83424" y="23001"/>
                      </a:lnTo>
                      <a:lnTo>
                        <a:pt x="49339" y="49339"/>
                      </a:lnTo>
                      <a:lnTo>
                        <a:pt x="23001" y="83424"/>
                      </a:lnTo>
                      <a:lnTo>
                        <a:pt x="6018" y="123648"/>
                      </a:lnTo>
                      <a:lnTo>
                        <a:pt x="0" y="168401"/>
                      </a:lnTo>
                      <a:lnTo>
                        <a:pt x="0" y="3071622"/>
                      </a:lnTo>
                      <a:lnTo>
                        <a:pt x="6018" y="3116375"/>
                      </a:lnTo>
                      <a:lnTo>
                        <a:pt x="23001" y="3156599"/>
                      </a:lnTo>
                      <a:lnTo>
                        <a:pt x="49339" y="3190684"/>
                      </a:lnTo>
                      <a:lnTo>
                        <a:pt x="83424" y="3217022"/>
                      </a:lnTo>
                      <a:lnTo>
                        <a:pt x="123648" y="3234005"/>
                      </a:lnTo>
                      <a:lnTo>
                        <a:pt x="168402" y="3240024"/>
                      </a:lnTo>
                      <a:lnTo>
                        <a:pt x="2214372" y="3240024"/>
                      </a:lnTo>
                      <a:lnTo>
                        <a:pt x="2258804" y="3234005"/>
                      </a:lnTo>
                      <a:lnTo>
                        <a:pt x="2298812" y="3217022"/>
                      </a:lnTo>
                      <a:lnTo>
                        <a:pt x="2332767" y="3190684"/>
                      </a:lnTo>
                      <a:lnTo>
                        <a:pt x="2359039" y="3156599"/>
                      </a:lnTo>
                      <a:lnTo>
                        <a:pt x="2375997" y="3116375"/>
                      </a:lnTo>
                      <a:lnTo>
                        <a:pt x="2382012" y="3071622"/>
                      </a:lnTo>
                      <a:close/>
                    </a:path>
                  </a:pathLst>
                </a:custGeom>
                <a:solidFill>
                  <a:srgbClr val="1A283D"/>
                </a:solidFill>
              </p:spPr>
              <p:txBody>
                <a:bodyPr wrap="square" lIns="0" tIns="0" rIns="0" bIns="0" rtlCol="0"/>
                <a:lstStyle/>
                <a:p>
                  <a:endParaRPr sz="1200" dirty="0"/>
                </a:p>
              </p:txBody>
            </p:sp>
            <p:sp>
              <p:nvSpPr>
                <p:cNvPr id="288" name="bg object 23">
                  <a:extLst>
                    <a:ext uri="{FF2B5EF4-FFF2-40B4-BE49-F238E27FC236}">
                      <a16:creationId xmlns:a16="http://schemas.microsoft.com/office/drawing/2014/main" id="{5FD39F1E-C70C-B24E-B366-5AD5CD288E1F}"/>
                    </a:ext>
                  </a:extLst>
                </p:cNvPr>
                <p:cNvSpPr/>
                <p:nvPr/>
              </p:nvSpPr>
              <p:spPr>
                <a:xfrm>
                  <a:off x="3426469" y="3568085"/>
                  <a:ext cx="2108835" cy="394970"/>
                </a:xfrm>
                <a:custGeom>
                  <a:avLst/>
                  <a:gdLst/>
                  <a:ahLst/>
                  <a:cxnLst/>
                  <a:rect l="l" t="t" r="r" b="b"/>
                  <a:pathLst>
                    <a:path w="2108835" h="394969">
                      <a:moveTo>
                        <a:pt x="2108454" y="226313"/>
                      </a:moveTo>
                      <a:lnTo>
                        <a:pt x="2108454" y="167639"/>
                      </a:lnTo>
                      <a:lnTo>
                        <a:pt x="2102435" y="122943"/>
                      </a:lnTo>
                      <a:lnTo>
                        <a:pt x="2085452" y="82860"/>
                      </a:lnTo>
                      <a:lnTo>
                        <a:pt x="2059114" y="48958"/>
                      </a:lnTo>
                      <a:lnTo>
                        <a:pt x="2025029" y="22803"/>
                      </a:lnTo>
                      <a:lnTo>
                        <a:pt x="1984805" y="5961"/>
                      </a:lnTo>
                      <a:lnTo>
                        <a:pt x="1940052" y="0"/>
                      </a:lnTo>
                      <a:lnTo>
                        <a:pt x="167639" y="0"/>
                      </a:lnTo>
                      <a:lnTo>
                        <a:pt x="122943" y="5961"/>
                      </a:lnTo>
                      <a:lnTo>
                        <a:pt x="82860" y="22803"/>
                      </a:lnTo>
                      <a:lnTo>
                        <a:pt x="48958" y="48958"/>
                      </a:lnTo>
                      <a:lnTo>
                        <a:pt x="22803" y="82860"/>
                      </a:lnTo>
                      <a:lnTo>
                        <a:pt x="5961" y="122943"/>
                      </a:lnTo>
                      <a:lnTo>
                        <a:pt x="0" y="167639"/>
                      </a:lnTo>
                      <a:lnTo>
                        <a:pt x="0" y="226313"/>
                      </a:lnTo>
                      <a:lnTo>
                        <a:pt x="5961" y="271067"/>
                      </a:lnTo>
                      <a:lnTo>
                        <a:pt x="22803" y="311291"/>
                      </a:lnTo>
                      <a:lnTo>
                        <a:pt x="48958" y="345376"/>
                      </a:lnTo>
                      <a:lnTo>
                        <a:pt x="82860" y="371714"/>
                      </a:lnTo>
                      <a:lnTo>
                        <a:pt x="122943" y="388697"/>
                      </a:lnTo>
                      <a:lnTo>
                        <a:pt x="167639" y="394715"/>
                      </a:lnTo>
                      <a:lnTo>
                        <a:pt x="1940052" y="394715"/>
                      </a:lnTo>
                      <a:lnTo>
                        <a:pt x="1984805" y="388697"/>
                      </a:lnTo>
                      <a:lnTo>
                        <a:pt x="2025029" y="371714"/>
                      </a:lnTo>
                      <a:lnTo>
                        <a:pt x="2059114" y="345376"/>
                      </a:lnTo>
                      <a:lnTo>
                        <a:pt x="2085452" y="311291"/>
                      </a:lnTo>
                      <a:lnTo>
                        <a:pt x="2102435" y="271067"/>
                      </a:lnTo>
                      <a:lnTo>
                        <a:pt x="2108454" y="226313"/>
                      </a:lnTo>
                      <a:close/>
                    </a:path>
                  </a:pathLst>
                </a:custGeom>
                <a:solidFill>
                  <a:srgbClr val="326F7F"/>
                </a:solidFill>
              </p:spPr>
              <p:txBody>
                <a:bodyPr wrap="square" lIns="0" tIns="0" rIns="0" bIns="0" rtlCol="0"/>
                <a:lstStyle/>
                <a:p>
                  <a:endParaRPr sz="1200" dirty="0"/>
                </a:p>
              </p:txBody>
            </p:sp>
            <p:sp>
              <p:nvSpPr>
                <p:cNvPr id="289" name="bg object 24">
                  <a:extLst>
                    <a:ext uri="{FF2B5EF4-FFF2-40B4-BE49-F238E27FC236}">
                      <a16:creationId xmlns:a16="http://schemas.microsoft.com/office/drawing/2014/main" id="{237AE8F9-A209-9E4E-B8DD-D6A4803A9821}"/>
                    </a:ext>
                  </a:extLst>
                </p:cNvPr>
                <p:cNvSpPr/>
                <p:nvPr/>
              </p:nvSpPr>
              <p:spPr>
                <a:xfrm>
                  <a:off x="3426469" y="3568085"/>
                  <a:ext cx="2108835" cy="394970"/>
                </a:xfrm>
                <a:custGeom>
                  <a:avLst/>
                  <a:gdLst/>
                  <a:ahLst/>
                  <a:cxnLst/>
                  <a:rect l="l" t="t" r="r" b="b"/>
                  <a:pathLst>
                    <a:path w="2108835" h="394969">
                      <a:moveTo>
                        <a:pt x="1940052" y="394715"/>
                      </a:moveTo>
                      <a:lnTo>
                        <a:pt x="167639" y="394715"/>
                      </a:lnTo>
                      <a:lnTo>
                        <a:pt x="122943" y="388697"/>
                      </a:lnTo>
                      <a:lnTo>
                        <a:pt x="82860" y="371714"/>
                      </a:lnTo>
                      <a:lnTo>
                        <a:pt x="48958" y="345376"/>
                      </a:lnTo>
                      <a:lnTo>
                        <a:pt x="22803" y="311291"/>
                      </a:lnTo>
                      <a:lnTo>
                        <a:pt x="5961" y="271067"/>
                      </a:lnTo>
                      <a:lnTo>
                        <a:pt x="0" y="226313"/>
                      </a:lnTo>
                      <a:lnTo>
                        <a:pt x="0" y="167639"/>
                      </a:lnTo>
                      <a:lnTo>
                        <a:pt x="5961" y="122943"/>
                      </a:lnTo>
                      <a:lnTo>
                        <a:pt x="22803" y="82860"/>
                      </a:lnTo>
                      <a:lnTo>
                        <a:pt x="48958" y="48958"/>
                      </a:lnTo>
                      <a:lnTo>
                        <a:pt x="82860" y="22803"/>
                      </a:lnTo>
                      <a:lnTo>
                        <a:pt x="122943" y="5961"/>
                      </a:lnTo>
                      <a:lnTo>
                        <a:pt x="167639" y="0"/>
                      </a:lnTo>
                      <a:lnTo>
                        <a:pt x="1940052" y="0"/>
                      </a:lnTo>
                      <a:lnTo>
                        <a:pt x="1984805" y="5961"/>
                      </a:lnTo>
                      <a:lnTo>
                        <a:pt x="2025029" y="22803"/>
                      </a:lnTo>
                      <a:lnTo>
                        <a:pt x="2059114" y="48958"/>
                      </a:lnTo>
                      <a:lnTo>
                        <a:pt x="2085452" y="82860"/>
                      </a:lnTo>
                      <a:lnTo>
                        <a:pt x="2102435" y="122943"/>
                      </a:lnTo>
                      <a:lnTo>
                        <a:pt x="2108454" y="167639"/>
                      </a:lnTo>
                      <a:lnTo>
                        <a:pt x="2108454" y="226313"/>
                      </a:lnTo>
                      <a:lnTo>
                        <a:pt x="2102435" y="271067"/>
                      </a:lnTo>
                      <a:lnTo>
                        <a:pt x="2085452" y="311291"/>
                      </a:lnTo>
                      <a:lnTo>
                        <a:pt x="2059114" y="345376"/>
                      </a:lnTo>
                      <a:lnTo>
                        <a:pt x="2025029" y="371714"/>
                      </a:lnTo>
                      <a:lnTo>
                        <a:pt x="1984805" y="388697"/>
                      </a:lnTo>
                      <a:lnTo>
                        <a:pt x="1940052" y="394715"/>
                      </a:lnTo>
                      <a:close/>
                    </a:path>
                  </a:pathLst>
                </a:custGeom>
                <a:ln w="28346">
                  <a:solidFill>
                    <a:srgbClr val="FDFDFD"/>
                  </a:solidFill>
                </a:ln>
              </p:spPr>
              <p:txBody>
                <a:bodyPr wrap="square" lIns="0" tIns="0" rIns="0" bIns="0" rtlCol="0"/>
                <a:lstStyle/>
                <a:p>
                  <a:endParaRPr sz="1200" dirty="0"/>
                </a:p>
              </p:txBody>
            </p:sp>
            <p:sp>
              <p:nvSpPr>
                <p:cNvPr id="290" name="bg object 25">
                  <a:extLst>
                    <a:ext uri="{FF2B5EF4-FFF2-40B4-BE49-F238E27FC236}">
                      <a16:creationId xmlns:a16="http://schemas.microsoft.com/office/drawing/2014/main" id="{B55EDF5B-3D5B-D740-B0E0-5CE33E509164}"/>
                    </a:ext>
                  </a:extLst>
                </p:cNvPr>
                <p:cNvSpPr/>
                <p:nvPr/>
              </p:nvSpPr>
              <p:spPr>
                <a:xfrm>
                  <a:off x="3426469" y="4202831"/>
                  <a:ext cx="2108835" cy="395605"/>
                </a:xfrm>
                <a:custGeom>
                  <a:avLst/>
                  <a:gdLst/>
                  <a:ahLst/>
                  <a:cxnLst/>
                  <a:rect l="l" t="t" r="r" b="b"/>
                  <a:pathLst>
                    <a:path w="2108835" h="395605">
                      <a:moveTo>
                        <a:pt x="2108454" y="227075"/>
                      </a:moveTo>
                      <a:lnTo>
                        <a:pt x="2108454" y="169163"/>
                      </a:lnTo>
                      <a:lnTo>
                        <a:pt x="2102435" y="124354"/>
                      </a:lnTo>
                      <a:lnTo>
                        <a:pt x="2085452" y="83989"/>
                      </a:lnTo>
                      <a:lnTo>
                        <a:pt x="2059114" y="49720"/>
                      </a:lnTo>
                      <a:lnTo>
                        <a:pt x="2025029" y="23198"/>
                      </a:lnTo>
                      <a:lnTo>
                        <a:pt x="1984805" y="6074"/>
                      </a:lnTo>
                      <a:lnTo>
                        <a:pt x="1940052" y="0"/>
                      </a:lnTo>
                      <a:lnTo>
                        <a:pt x="167639" y="0"/>
                      </a:lnTo>
                      <a:lnTo>
                        <a:pt x="122943" y="6074"/>
                      </a:lnTo>
                      <a:lnTo>
                        <a:pt x="82860" y="23198"/>
                      </a:lnTo>
                      <a:lnTo>
                        <a:pt x="48958" y="49720"/>
                      </a:lnTo>
                      <a:lnTo>
                        <a:pt x="22803" y="83989"/>
                      </a:lnTo>
                      <a:lnTo>
                        <a:pt x="5961" y="124354"/>
                      </a:lnTo>
                      <a:lnTo>
                        <a:pt x="0" y="169163"/>
                      </a:lnTo>
                      <a:lnTo>
                        <a:pt x="0" y="227075"/>
                      </a:lnTo>
                      <a:lnTo>
                        <a:pt x="5961" y="271829"/>
                      </a:lnTo>
                      <a:lnTo>
                        <a:pt x="22803" y="312053"/>
                      </a:lnTo>
                      <a:lnTo>
                        <a:pt x="48958" y="346138"/>
                      </a:lnTo>
                      <a:lnTo>
                        <a:pt x="82860" y="372476"/>
                      </a:lnTo>
                      <a:lnTo>
                        <a:pt x="122943" y="389459"/>
                      </a:lnTo>
                      <a:lnTo>
                        <a:pt x="167639" y="395477"/>
                      </a:lnTo>
                      <a:lnTo>
                        <a:pt x="1940052" y="395477"/>
                      </a:lnTo>
                      <a:lnTo>
                        <a:pt x="1984805" y="389459"/>
                      </a:lnTo>
                      <a:lnTo>
                        <a:pt x="2025029" y="372476"/>
                      </a:lnTo>
                      <a:lnTo>
                        <a:pt x="2059114" y="346138"/>
                      </a:lnTo>
                      <a:lnTo>
                        <a:pt x="2085452" y="312053"/>
                      </a:lnTo>
                      <a:lnTo>
                        <a:pt x="2102435" y="271829"/>
                      </a:lnTo>
                      <a:lnTo>
                        <a:pt x="2108454" y="227075"/>
                      </a:lnTo>
                      <a:close/>
                    </a:path>
                  </a:pathLst>
                </a:custGeom>
                <a:solidFill>
                  <a:srgbClr val="326F7F"/>
                </a:solidFill>
              </p:spPr>
              <p:txBody>
                <a:bodyPr wrap="square" lIns="0" tIns="0" rIns="0" bIns="0" rtlCol="0"/>
                <a:lstStyle/>
                <a:p>
                  <a:endParaRPr sz="1200" dirty="0"/>
                </a:p>
              </p:txBody>
            </p:sp>
            <p:sp>
              <p:nvSpPr>
                <p:cNvPr id="291" name="bg object 26">
                  <a:extLst>
                    <a:ext uri="{FF2B5EF4-FFF2-40B4-BE49-F238E27FC236}">
                      <a16:creationId xmlns:a16="http://schemas.microsoft.com/office/drawing/2014/main" id="{2ACFD90B-6E71-1843-8BDB-54140119339D}"/>
                    </a:ext>
                  </a:extLst>
                </p:cNvPr>
                <p:cNvSpPr/>
                <p:nvPr/>
              </p:nvSpPr>
              <p:spPr>
                <a:xfrm>
                  <a:off x="3426469" y="4202831"/>
                  <a:ext cx="2108835" cy="395605"/>
                </a:xfrm>
                <a:custGeom>
                  <a:avLst/>
                  <a:gdLst/>
                  <a:ahLst/>
                  <a:cxnLst/>
                  <a:rect l="l" t="t" r="r" b="b"/>
                  <a:pathLst>
                    <a:path w="2108835" h="395605">
                      <a:moveTo>
                        <a:pt x="1940052" y="395477"/>
                      </a:moveTo>
                      <a:lnTo>
                        <a:pt x="167639" y="395477"/>
                      </a:lnTo>
                      <a:lnTo>
                        <a:pt x="122943" y="389459"/>
                      </a:lnTo>
                      <a:lnTo>
                        <a:pt x="82860" y="372476"/>
                      </a:lnTo>
                      <a:lnTo>
                        <a:pt x="48958" y="346138"/>
                      </a:lnTo>
                      <a:lnTo>
                        <a:pt x="22803" y="312053"/>
                      </a:lnTo>
                      <a:lnTo>
                        <a:pt x="5961" y="271829"/>
                      </a:lnTo>
                      <a:lnTo>
                        <a:pt x="0" y="227075"/>
                      </a:lnTo>
                      <a:lnTo>
                        <a:pt x="0" y="169163"/>
                      </a:lnTo>
                      <a:lnTo>
                        <a:pt x="5961" y="124354"/>
                      </a:lnTo>
                      <a:lnTo>
                        <a:pt x="22803" y="83989"/>
                      </a:lnTo>
                      <a:lnTo>
                        <a:pt x="48958" y="49720"/>
                      </a:lnTo>
                      <a:lnTo>
                        <a:pt x="82860" y="23198"/>
                      </a:lnTo>
                      <a:lnTo>
                        <a:pt x="122943" y="6074"/>
                      </a:lnTo>
                      <a:lnTo>
                        <a:pt x="167639" y="0"/>
                      </a:lnTo>
                      <a:lnTo>
                        <a:pt x="1940052" y="0"/>
                      </a:lnTo>
                      <a:lnTo>
                        <a:pt x="1984805" y="6074"/>
                      </a:lnTo>
                      <a:lnTo>
                        <a:pt x="2025029" y="23198"/>
                      </a:lnTo>
                      <a:lnTo>
                        <a:pt x="2059114" y="49720"/>
                      </a:lnTo>
                      <a:lnTo>
                        <a:pt x="2085452" y="83989"/>
                      </a:lnTo>
                      <a:lnTo>
                        <a:pt x="2102435" y="124354"/>
                      </a:lnTo>
                      <a:lnTo>
                        <a:pt x="2108454" y="169163"/>
                      </a:lnTo>
                      <a:lnTo>
                        <a:pt x="2108454" y="227075"/>
                      </a:lnTo>
                      <a:lnTo>
                        <a:pt x="2102435" y="271829"/>
                      </a:lnTo>
                      <a:lnTo>
                        <a:pt x="2085452" y="312053"/>
                      </a:lnTo>
                      <a:lnTo>
                        <a:pt x="2059114" y="346138"/>
                      </a:lnTo>
                      <a:lnTo>
                        <a:pt x="2025029" y="372476"/>
                      </a:lnTo>
                      <a:lnTo>
                        <a:pt x="1984805" y="389459"/>
                      </a:lnTo>
                      <a:lnTo>
                        <a:pt x="1940052" y="395477"/>
                      </a:lnTo>
                      <a:close/>
                    </a:path>
                  </a:pathLst>
                </a:custGeom>
                <a:ln w="28346">
                  <a:solidFill>
                    <a:srgbClr val="FDFDFD"/>
                  </a:solidFill>
                </a:ln>
              </p:spPr>
              <p:txBody>
                <a:bodyPr wrap="square" lIns="0" tIns="0" rIns="0" bIns="0" rtlCol="0"/>
                <a:lstStyle/>
                <a:p>
                  <a:endParaRPr sz="1200" dirty="0"/>
                </a:p>
              </p:txBody>
            </p:sp>
            <p:sp>
              <p:nvSpPr>
                <p:cNvPr id="292" name="bg object 27">
                  <a:extLst>
                    <a:ext uri="{FF2B5EF4-FFF2-40B4-BE49-F238E27FC236}">
                      <a16:creationId xmlns:a16="http://schemas.microsoft.com/office/drawing/2014/main" id="{A8278566-E143-CD49-BD46-214F0E450F2C}"/>
                    </a:ext>
                  </a:extLst>
                </p:cNvPr>
                <p:cNvSpPr/>
                <p:nvPr/>
              </p:nvSpPr>
              <p:spPr>
                <a:xfrm>
                  <a:off x="3426469" y="4854341"/>
                  <a:ext cx="2108835" cy="395605"/>
                </a:xfrm>
                <a:custGeom>
                  <a:avLst/>
                  <a:gdLst/>
                  <a:ahLst/>
                  <a:cxnLst/>
                  <a:rect l="l" t="t" r="r" b="b"/>
                  <a:pathLst>
                    <a:path w="2108835" h="395604">
                      <a:moveTo>
                        <a:pt x="2108454" y="227837"/>
                      </a:moveTo>
                      <a:lnTo>
                        <a:pt x="2108454" y="169163"/>
                      </a:lnTo>
                      <a:lnTo>
                        <a:pt x="2102435" y="124354"/>
                      </a:lnTo>
                      <a:lnTo>
                        <a:pt x="2085452" y="83989"/>
                      </a:lnTo>
                      <a:lnTo>
                        <a:pt x="2059114" y="49720"/>
                      </a:lnTo>
                      <a:lnTo>
                        <a:pt x="2025029" y="23198"/>
                      </a:lnTo>
                      <a:lnTo>
                        <a:pt x="1984805" y="6074"/>
                      </a:lnTo>
                      <a:lnTo>
                        <a:pt x="1940052" y="0"/>
                      </a:lnTo>
                      <a:lnTo>
                        <a:pt x="167639" y="0"/>
                      </a:lnTo>
                      <a:lnTo>
                        <a:pt x="122943" y="6074"/>
                      </a:lnTo>
                      <a:lnTo>
                        <a:pt x="82860" y="23198"/>
                      </a:lnTo>
                      <a:lnTo>
                        <a:pt x="48958" y="49720"/>
                      </a:lnTo>
                      <a:lnTo>
                        <a:pt x="22803" y="83989"/>
                      </a:lnTo>
                      <a:lnTo>
                        <a:pt x="5961" y="124354"/>
                      </a:lnTo>
                      <a:lnTo>
                        <a:pt x="0" y="169163"/>
                      </a:lnTo>
                      <a:lnTo>
                        <a:pt x="0" y="227837"/>
                      </a:lnTo>
                      <a:lnTo>
                        <a:pt x="5961" y="272534"/>
                      </a:lnTo>
                      <a:lnTo>
                        <a:pt x="22803" y="312617"/>
                      </a:lnTo>
                      <a:lnTo>
                        <a:pt x="48958" y="346519"/>
                      </a:lnTo>
                      <a:lnTo>
                        <a:pt x="82860" y="372674"/>
                      </a:lnTo>
                      <a:lnTo>
                        <a:pt x="122943" y="389516"/>
                      </a:lnTo>
                      <a:lnTo>
                        <a:pt x="167639" y="395477"/>
                      </a:lnTo>
                      <a:lnTo>
                        <a:pt x="1940052" y="395477"/>
                      </a:lnTo>
                      <a:lnTo>
                        <a:pt x="1984805" y="389516"/>
                      </a:lnTo>
                      <a:lnTo>
                        <a:pt x="2025029" y="372674"/>
                      </a:lnTo>
                      <a:lnTo>
                        <a:pt x="2059114" y="346519"/>
                      </a:lnTo>
                      <a:lnTo>
                        <a:pt x="2085452" y="312617"/>
                      </a:lnTo>
                      <a:lnTo>
                        <a:pt x="2102435" y="272534"/>
                      </a:lnTo>
                      <a:lnTo>
                        <a:pt x="2108454" y="227837"/>
                      </a:lnTo>
                      <a:close/>
                    </a:path>
                  </a:pathLst>
                </a:custGeom>
                <a:solidFill>
                  <a:srgbClr val="326F7F"/>
                </a:solidFill>
              </p:spPr>
              <p:txBody>
                <a:bodyPr wrap="square" lIns="0" tIns="0" rIns="0" bIns="0" rtlCol="0"/>
                <a:lstStyle/>
                <a:p>
                  <a:endParaRPr sz="1200" dirty="0"/>
                </a:p>
              </p:txBody>
            </p:sp>
            <p:sp>
              <p:nvSpPr>
                <p:cNvPr id="293" name="bg object 28">
                  <a:extLst>
                    <a:ext uri="{FF2B5EF4-FFF2-40B4-BE49-F238E27FC236}">
                      <a16:creationId xmlns:a16="http://schemas.microsoft.com/office/drawing/2014/main" id="{F5A7B9F8-5144-AC4C-B17E-200B13D0A01F}"/>
                    </a:ext>
                  </a:extLst>
                </p:cNvPr>
                <p:cNvSpPr/>
                <p:nvPr/>
              </p:nvSpPr>
              <p:spPr>
                <a:xfrm>
                  <a:off x="3426469" y="4854341"/>
                  <a:ext cx="2108835" cy="395605"/>
                </a:xfrm>
                <a:custGeom>
                  <a:avLst/>
                  <a:gdLst/>
                  <a:ahLst/>
                  <a:cxnLst/>
                  <a:rect l="l" t="t" r="r" b="b"/>
                  <a:pathLst>
                    <a:path w="2108835" h="395604">
                      <a:moveTo>
                        <a:pt x="1940052" y="395477"/>
                      </a:moveTo>
                      <a:lnTo>
                        <a:pt x="167639" y="395477"/>
                      </a:lnTo>
                      <a:lnTo>
                        <a:pt x="122943" y="389516"/>
                      </a:lnTo>
                      <a:lnTo>
                        <a:pt x="82860" y="372674"/>
                      </a:lnTo>
                      <a:lnTo>
                        <a:pt x="48958" y="346519"/>
                      </a:lnTo>
                      <a:lnTo>
                        <a:pt x="22803" y="312617"/>
                      </a:lnTo>
                      <a:lnTo>
                        <a:pt x="5961" y="272534"/>
                      </a:lnTo>
                      <a:lnTo>
                        <a:pt x="0" y="227837"/>
                      </a:lnTo>
                      <a:lnTo>
                        <a:pt x="0" y="169163"/>
                      </a:lnTo>
                      <a:lnTo>
                        <a:pt x="5961" y="124354"/>
                      </a:lnTo>
                      <a:lnTo>
                        <a:pt x="22803" y="83989"/>
                      </a:lnTo>
                      <a:lnTo>
                        <a:pt x="48958" y="49720"/>
                      </a:lnTo>
                      <a:lnTo>
                        <a:pt x="82860" y="23198"/>
                      </a:lnTo>
                      <a:lnTo>
                        <a:pt x="122943" y="6074"/>
                      </a:lnTo>
                      <a:lnTo>
                        <a:pt x="167639" y="0"/>
                      </a:lnTo>
                      <a:lnTo>
                        <a:pt x="1940052" y="0"/>
                      </a:lnTo>
                      <a:lnTo>
                        <a:pt x="1984805" y="6074"/>
                      </a:lnTo>
                      <a:lnTo>
                        <a:pt x="2025029" y="23198"/>
                      </a:lnTo>
                      <a:lnTo>
                        <a:pt x="2059114" y="49720"/>
                      </a:lnTo>
                      <a:lnTo>
                        <a:pt x="2085452" y="83989"/>
                      </a:lnTo>
                      <a:lnTo>
                        <a:pt x="2102435" y="124354"/>
                      </a:lnTo>
                      <a:lnTo>
                        <a:pt x="2108454" y="169163"/>
                      </a:lnTo>
                      <a:lnTo>
                        <a:pt x="2108454" y="227837"/>
                      </a:lnTo>
                      <a:lnTo>
                        <a:pt x="2102435" y="272534"/>
                      </a:lnTo>
                      <a:lnTo>
                        <a:pt x="2085452" y="312617"/>
                      </a:lnTo>
                      <a:lnTo>
                        <a:pt x="2059114" y="346519"/>
                      </a:lnTo>
                      <a:lnTo>
                        <a:pt x="2025029" y="372674"/>
                      </a:lnTo>
                      <a:lnTo>
                        <a:pt x="1984805" y="389516"/>
                      </a:lnTo>
                      <a:lnTo>
                        <a:pt x="1940052" y="395477"/>
                      </a:lnTo>
                      <a:close/>
                    </a:path>
                  </a:pathLst>
                </a:custGeom>
                <a:ln w="28346">
                  <a:solidFill>
                    <a:srgbClr val="FDFDFD"/>
                  </a:solidFill>
                </a:ln>
              </p:spPr>
              <p:txBody>
                <a:bodyPr wrap="square" lIns="0" tIns="0" rIns="0" bIns="0" rtlCol="0"/>
                <a:lstStyle/>
                <a:p>
                  <a:endParaRPr sz="1200" dirty="0"/>
                </a:p>
              </p:txBody>
            </p:sp>
            <p:sp>
              <p:nvSpPr>
                <p:cNvPr id="294" name="bg object 29">
                  <a:extLst>
                    <a:ext uri="{FF2B5EF4-FFF2-40B4-BE49-F238E27FC236}">
                      <a16:creationId xmlns:a16="http://schemas.microsoft.com/office/drawing/2014/main" id="{52737750-2644-2844-A897-03F0C9FA097F}"/>
                    </a:ext>
                  </a:extLst>
                </p:cNvPr>
                <p:cNvSpPr/>
                <p:nvPr/>
              </p:nvSpPr>
              <p:spPr>
                <a:xfrm>
                  <a:off x="3426469" y="5498993"/>
                  <a:ext cx="2108835" cy="394970"/>
                </a:xfrm>
                <a:custGeom>
                  <a:avLst/>
                  <a:gdLst/>
                  <a:ahLst/>
                  <a:cxnLst/>
                  <a:rect l="l" t="t" r="r" b="b"/>
                  <a:pathLst>
                    <a:path w="2108835" h="394970">
                      <a:moveTo>
                        <a:pt x="2108454" y="226313"/>
                      </a:moveTo>
                      <a:lnTo>
                        <a:pt x="2108454" y="168401"/>
                      </a:lnTo>
                      <a:lnTo>
                        <a:pt x="2102435" y="123648"/>
                      </a:lnTo>
                      <a:lnTo>
                        <a:pt x="2085452" y="83424"/>
                      </a:lnTo>
                      <a:lnTo>
                        <a:pt x="2059114" y="49339"/>
                      </a:lnTo>
                      <a:lnTo>
                        <a:pt x="2025029" y="23001"/>
                      </a:lnTo>
                      <a:lnTo>
                        <a:pt x="1984805" y="6018"/>
                      </a:lnTo>
                      <a:lnTo>
                        <a:pt x="1940052" y="0"/>
                      </a:lnTo>
                      <a:lnTo>
                        <a:pt x="167639" y="0"/>
                      </a:lnTo>
                      <a:lnTo>
                        <a:pt x="122943" y="6018"/>
                      </a:lnTo>
                      <a:lnTo>
                        <a:pt x="82860" y="23001"/>
                      </a:lnTo>
                      <a:lnTo>
                        <a:pt x="48958" y="49339"/>
                      </a:lnTo>
                      <a:lnTo>
                        <a:pt x="22803" y="83424"/>
                      </a:lnTo>
                      <a:lnTo>
                        <a:pt x="5961" y="123648"/>
                      </a:lnTo>
                      <a:lnTo>
                        <a:pt x="0" y="168401"/>
                      </a:lnTo>
                      <a:lnTo>
                        <a:pt x="0" y="226313"/>
                      </a:lnTo>
                      <a:lnTo>
                        <a:pt x="5961" y="271067"/>
                      </a:lnTo>
                      <a:lnTo>
                        <a:pt x="22803" y="311291"/>
                      </a:lnTo>
                      <a:lnTo>
                        <a:pt x="48958" y="345376"/>
                      </a:lnTo>
                      <a:lnTo>
                        <a:pt x="82860" y="371714"/>
                      </a:lnTo>
                      <a:lnTo>
                        <a:pt x="122943" y="388697"/>
                      </a:lnTo>
                      <a:lnTo>
                        <a:pt x="167639" y="394715"/>
                      </a:lnTo>
                      <a:lnTo>
                        <a:pt x="1940052" y="394715"/>
                      </a:lnTo>
                      <a:lnTo>
                        <a:pt x="1984805" y="388697"/>
                      </a:lnTo>
                      <a:lnTo>
                        <a:pt x="2025029" y="371714"/>
                      </a:lnTo>
                      <a:lnTo>
                        <a:pt x="2059114" y="345376"/>
                      </a:lnTo>
                      <a:lnTo>
                        <a:pt x="2085452" y="311291"/>
                      </a:lnTo>
                      <a:lnTo>
                        <a:pt x="2102435" y="271067"/>
                      </a:lnTo>
                      <a:lnTo>
                        <a:pt x="2108454" y="226313"/>
                      </a:lnTo>
                      <a:close/>
                    </a:path>
                  </a:pathLst>
                </a:custGeom>
                <a:solidFill>
                  <a:srgbClr val="326F7F"/>
                </a:solidFill>
              </p:spPr>
              <p:txBody>
                <a:bodyPr wrap="square" lIns="0" tIns="0" rIns="0" bIns="0" rtlCol="0"/>
                <a:lstStyle/>
                <a:p>
                  <a:endParaRPr sz="1200" dirty="0"/>
                </a:p>
              </p:txBody>
            </p:sp>
            <p:sp>
              <p:nvSpPr>
                <p:cNvPr id="295" name="bg object 30">
                  <a:extLst>
                    <a:ext uri="{FF2B5EF4-FFF2-40B4-BE49-F238E27FC236}">
                      <a16:creationId xmlns:a16="http://schemas.microsoft.com/office/drawing/2014/main" id="{371CA978-C69F-6947-84E8-69AB211C3923}"/>
                    </a:ext>
                  </a:extLst>
                </p:cNvPr>
                <p:cNvSpPr/>
                <p:nvPr/>
              </p:nvSpPr>
              <p:spPr>
                <a:xfrm>
                  <a:off x="3426469" y="5498993"/>
                  <a:ext cx="2108835" cy="394970"/>
                </a:xfrm>
                <a:custGeom>
                  <a:avLst/>
                  <a:gdLst/>
                  <a:ahLst/>
                  <a:cxnLst/>
                  <a:rect l="l" t="t" r="r" b="b"/>
                  <a:pathLst>
                    <a:path w="2108835" h="394970">
                      <a:moveTo>
                        <a:pt x="1940052" y="394715"/>
                      </a:moveTo>
                      <a:lnTo>
                        <a:pt x="167639" y="394715"/>
                      </a:lnTo>
                      <a:lnTo>
                        <a:pt x="122943" y="388697"/>
                      </a:lnTo>
                      <a:lnTo>
                        <a:pt x="82860" y="371714"/>
                      </a:lnTo>
                      <a:lnTo>
                        <a:pt x="48958" y="345376"/>
                      </a:lnTo>
                      <a:lnTo>
                        <a:pt x="22803" y="311291"/>
                      </a:lnTo>
                      <a:lnTo>
                        <a:pt x="5961" y="271067"/>
                      </a:lnTo>
                      <a:lnTo>
                        <a:pt x="0" y="226313"/>
                      </a:lnTo>
                      <a:lnTo>
                        <a:pt x="0" y="168401"/>
                      </a:lnTo>
                      <a:lnTo>
                        <a:pt x="5961" y="123648"/>
                      </a:lnTo>
                      <a:lnTo>
                        <a:pt x="22803" y="83424"/>
                      </a:lnTo>
                      <a:lnTo>
                        <a:pt x="48958" y="49339"/>
                      </a:lnTo>
                      <a:lnTo>
                        <a:pt x="82860" y="23001"/>
                      </a:lnTo>
                      <a:lnTo>
                        <a:pt x="122943" y="6018"/>
                      </a:lnTo>
                      <a:lnTo>
                        <a:pt x="167639" y="0"/>
                      </a:lnTo>
                      <a:lnTo>
                        <a:pt x="1940052" y="0"/>
                      </a:lnTo>
                      <a:lnTo>
                        <a:pt x="1984805" y="6018"/>
                      </a:lnTo>
                      <a:lnTo>
                        <a:pt x="2025029" y="23001"/>
                      </a:lnTo>
                      <a:lnTo>
                        <a:pt x="2059114" y="49339"/>
                      </a:lnTo>
                      <a:lnTo>
                        <a:pt x="2085452" y="83424"/>
                      </a:lnTo>
                      <a:lnTo>
                        <a:pt x="2102435" y="123648"/>
                      </a:lnTo>
                      <a:lnTo>
                        <a:pt x="2108454" y="168401"/>
                      </a:lnTo>
                      <a:lnTo>
                        <a:pt x="2108454" y="226313"/>
                      </a:lnTo>
                      <a:lnTo>
                        <a:pt x="2102435" y="271067"/>
                      </a:lnTo>
                      <a:lnTo>
                        <a:pt x="2085452" y="311291"/>
                      </a:lnTo>
                      <a:lnTo>
                        <a:pt x="2059114" y="345376"/>
                      </a:lnTo>
                      <a:lnTo>
                        <a:pt x="2025029" y="371714"/>
                      </a:lnTo>
                      <a:lnTo>
                        <a:pt x="1984805" y="388697"/>
                      </a:lnTo>
                      <a:lnTo>
                        <a:pt x="1940052" y="394715"/>
                      </a:lnTo>
                      <a:close/>
                    </a:path>
                  </a:pathLst>
                </a:custGeom>
                <a:ln w="28346">
                  <a:solidFill>
                    <a:srgbClr val="FDFDFD"/>
                  </a:solidFill>
                </a:ln>
              </p:spPr>
              <p:txBody>
                <a:bodyPr wrap="square" lIns="0" tIns="0" rIns="0" bIns="0" rtlCol="0"/>
                <a:lstStyle/>
                <a:p>
                  <a:endParaRPr sz="1200" dirty="0"/>
                </a:p>
              </p:txBody>
            </p:sp>
            <p:sp>
              <p:nvSpPr>
                <p:cNvPr id="296" name="object 2">
                  <a:extLst>
                    <a:ext uri="{FF2B5EF4-FFF2-40B4-BE49-F238E27FC236}">
                      <a16:creationId xmlns:a16="http://schemas.microsoft.com/office/drawing/2014/main" id="{8903A7C7-FF33-8B4F-8378-BAFF29F36F18}"/>
                    </a:ext>
                  </a:extLst>
                </p:cNvPr>
                <p:cNvSpPr txBox="1"/>
                <p:nvPr/>
              </p:nvSpPr>
              <p:spPr>
                <a:xfrm>
                  <a:off x="3704869" y="3023307"/>
                  <a:ext cx="1548757" cy="1532690"/>
                </a:xfrm>
                <a:prstGeom prst="rect">
                  <a:avLst/>
                </a:prstGeom>
              </p:spPr>
              <p:txBody>
                <a:bodyPr vert="horz" wrap="square" lIns="0" tIns="17145" rIns="0" bIns="0" rtlCol="0">
                  <a:spAutoFit/>
                </a:bodyPr>
                <a:lstStyle/>
                <a:p>
                  <a:pPr marL="9525" marR="3810" indent="-3334" algn="ctr">
                    <a:lnSpc>
                      <a:spcPct val="96700"/>
                    </a:lnSpc>
                    <a:spcBef>
                      <a:spcPts val="135"/>
                    </a:spcBef>
                  </a:pPr>
                  <a:endParaRPr sz="750" dirty="0">
                    <a:latin typeface="Arial"/>
                    <a:cs typeface="Arial"/>
                  </a:endParaRPr>
                </a:p>
              </p:txBody>
            </p:sp>
            <p:sp>
              <p:nvSpPr>
                <p:cNvPr id="297" name="object 3">
                  <a:extLst>
                    <a:ext uri="{FF2B5EF4-FFF2-40B4-BE49-F238E27FC236}">
                      <a16:creationId xmlns:a16="http://schemas.microsoft.com/office/drawing/2014/main" id="{7B445CB1-5DFB-3349-AA81-627E54B8A4CC}"/>
                    </a:ext>
                  </a:extLst>
                </p:cNvPr>
                <p:cNvSpPr txBox="1"/>
                <p:nvPr/>
              </p:nvSpPr>
              <p:spPr>
                <a:xfrm>
                  <a:off x="3631712" y="5966906"/>
                  <a:ext cx="1701165"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sp>
              <p:nvSpPr>
                <p:cNvPr id="298" name="object 8">
                  <a:extLst>
                    <a:ext uri="{FF2B5EF4-FFF2-40B4-BE49-F238E27FC236}">
                      <a16:creationId xmlns:a16="http://schemas.microsoft.com/office/drawing/2014/main" id="{B2E8688F-577F-E846-B6A3-9F9ED0843AC3}"/>
                    </a:ext>
                  </a:extLst>
                </p:cNvPr>
                <p:cNvSpPr txBox="1"/>
                <p:nvPr/>
              </p:nvSpPr>
              <p:spPr>
                <a:xfrm>
                  <a:off x="3940322" y="3671012"/>
                  <a:ext cx="1080137"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sp>
              <p:nvSpPr>
                <p:cNvPr id="299" name="object 12">
                  <a:extLst>
                    <a:ext uri="{FF2B5EF4-FFF2-40B4-BE49-F238E27FC236}">
                      <a16:creationId xmlns:a16="http://schemas.microsoft.com/office/drawing/2014/main" id="{B85BC749-B9D4-4B40-A9DB-64F337164B61}"/>
                    </a:ext>
                  </a:extLst>
                </p:cNvPr>
                <p:cNvSpPr txBox="1"/>
                <p:nvPr/>
              </p:nvSpPr>
              <p:spPr>
                <a:xfrm>
                  <a:off x="3643142" y="4307276"/>
                  <a:ext cx="1671321"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sp>
              <p:nvSpPr>
                <p:cNvPr id="300" name="object 13">
                  <a:extLst>
                    <a:ext uri="{FF2B5EF4-FFF2-40B4-BE49-F238E27FC236}">
                      <a16:creationId xmlns:a16="http://schemas.microsoft.com/office/drawing/2014/main" id="{C7B6AB7D-1769-AA43-A7D3-3104A5ACE047}"/>
                    </a:ext>
                  </a:extLst>
                </p:cNvPr>
                <p:cNvSpPr txBox="1"/>
                <p:nvPr/>
              </p:nvSpPr>
              <p:spPr>
                <a:xfrm>
                  <a:off x="3478533" y="4958775"/>
                  <a:ext cx="1999614"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sp>
              <p:nvSpPr>
                <p:cNvPr id="301" name="object 14">
                  <a:extLst>
                    <a:ext uri="{FF2B5EF4-FFF2-40B4-BE49-F238E27FC236}">
                      <a16:creationId xmlns:a16="http://schemas.microsoft.com/office/drawing/2014/main" id="{1189B179-B327-7A4E-9883-168E4DB73769}"/>
                    </a:ext>
                  </a:extLst>
                </p:cNvPr>
                <p:cNvSpPr txBox="1"/>
                <p:nvPr/>
              </p:nvSpPr>
              <p:spPr>
                <a:xfrm>
                  <a:off x="3657619" y="5602663"/>
                  <a:ext cx="1646552"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grpSp>
              <p:nvGrpSpPr>
                <p:cNvPr id="302" name="object 34">
                  <a:extLst>
                    <a:ext uri="{FF2B5EF4-FFF2-40B4-BE49-F238E27FC236}">
                      <a16:creationId xmlns:a16="http://schemas.microsoft.com/office/drawing/2014/main" id="{7124313C-411C-604B-8A0F-16607AD8A78C}"/>
                    </a:ext>
                  </a:extLst>
                </p:cNvPr>
                <p:cNvGrpSpPr/>
                <p:nvPr/>
              </p:nvGrpSpPr>
              <p:grpSpPr>
                <a:xfrm>
                  <a:off x="4299721" y="3961276"/>
                  <a:ext cx="85090" cy="203073"/>
                  <a:chOff x="3045080" y="2557779"/>
                  <a:chExt cx="85090" cy="203073"/>
                </a:xfrm>
              </p:grpSpPr>
              <p:sp>
                <p:nvSpPr>
                  <p:cNvPr id="318" name="object 35">
                    <a:extLst>
                      <a:ext uri="{FF2B5EF4-FFF2-40B4-BE49-F238E27FC236}">
                        <a16:creationId xmlns:a16="http://schemas.microsoft.com/office/drawing/2014/main" id="{A004B534-038D-D24A-85C1-F6EA5A2FC05C}"/>
                      </a:ext>
                    </a:extLst>
                  </p:cNvPr>
                  <p:cNvSpPr/>
                  <p:nvPr/>
                </p:nvSpPr>
                <p:spPr>
                  <a:xfrm>
                    <a:off x="3087752" y="2557779"/>
                    <a:ext cx="0" cy="140970"/>
                  </a:xfrm>
                  <a:custGeom>
                    <a:avLst/>
                    <a:gdLst/>
                    <a:ahLst/>
                    <a:cxnLst/>
                    <a:rect l="l" t="t" r="r" b="b"/>
                    <a:pathLst>
                      <a:path h="140969">
                        <a:moveTo>
                          <a:pt x="0" y="0"/>
                        </a:moveTo>
                        <a:lnTo>
                          <a:pt x="0" y="140970"/>
                        </a:lnTo>
                      </a:path>
                    </a:pathLst>
                  </a:custGeom>
                  <a:ln w="28346">
                    <a:solidFill>
                      <a:srgbClr val="FDFDFD"/>
                    </a:solidFill>
                  </a:ln>
                </p:spPr>
                <p:txBody>
                  <a:bodyPr wrap="square" lIns="0" tIns="0" rIns="0" bIns="0" rtlCol="0"/>
                  <a:lstStyle/>
                  <a:p>
                    <a:endParaRPr sz="1200" dirty="0"/>
                  </a:p>
                </p:txBody>
              </p:sp>
              <p:sp>
                <p:nvSpPr>
                  <p:cNvPr id="319" name="object 36">
                    <a:extLst>
                      <a:ext uri="{FF2B5EF4-FFF2-40B4-BE49-F238E27FC236}">
                        <a16:creationId xmlns:a16="http://schemas.microsoft.com/office/drawing/2014/main" id="{2025AE71-3E56-1447-9626-9AA8975B5EFF}"/>
                      </a:ext>
                    </a:extLst>
                  </p:cNvPr>
                  <p:cNvSpPr/>
                  <p:nvPr/>
                </p:nvSpPr>
                <p:spPr>
                  <a:xfrm>
                    <a:off x="3045080" y="2686557"/>
                    <a:ext cx="85090" cy="74295"/>
                  </a:xfrm>
                  <a:custGeom>
                    <a:avLst/>
                    <a:gdLst/>
                    <a:ahLst/>
                    <a:cxnLst/>
                    <a:rect l="l" t="t" r="r" b="b"/>
                    <a:pathLst>
                      <a:path w="85089" h="74294">
                        <a:moveTo>
                          <a:pt x="84582" y="0"/>
                        </a:moveTo>
                        <a:lnTo>
                          <a:pt x="0" y="0"/>
                        </a:lnTo>
                        <a:lnTo>
                          <a:pt x="42672" y="73914"/>
                        </a:lnTo>
                        <a:lnTo>
                          <a:pt x="84582" y="0"/>
                        </a:lnTo>
                        <a:close/>
                      </a:path>
                    </a:pathLst>
                  </a:custGeom>
                  <a:solidFill>
                    <a:srgbClr val="FDFDFD"/>
                  </a:solidFill>
                </p:spPr>
                <p:txBody>
                  <a:bodyPr wrap="square" lIns="0" tIns="0" rIns="0" bIns="0" rtlCol="0"/>
                  <a:lstStyle/>
                  <a:p>
                    <a:endParaRPr sz="1200" dirty="0"/>
                  </a:p>
                </p:txBody>
              </p:sp>
            </p:grpSp>
            <p:grpSp>
              <p:nvGrpSpPr>
                <p:cNvPr id="303" name="object 37">
                  <a:extLst>
                    <a:ext uri="{FF2B5EF4-FFF2-40B4-BE49-F238E27FC236}">
                      <a16:creationId xmlns:a16="http://schemas.microsoft.com/office/drawing/2014/main" id="{F728FAB7-6071-6646-98B8-BD67C46C1D0F}"/>
                    </a:ext>
                  </a:extLst>
                </p:cNvPr>
                <p:cNvGrpSpPr/>
                <p:nvPr/>
              </p:nvGrpSpPr>
              <p:grpSpPr>
                <a:xfrm>
                  <a:off x="4576327" y="4006235"/>
                  <a:ext cx="85090" cy="212090"/>
                  <a:chOff x="3321686" y="2602738"/>
                  <a:chExt cx="85090" cy="212090"/>
                </a:xfrm>
              </p:grpSpPr>
              <p:sp>
                <p:nvSpPr>
                  <p:cNvPr id="316" name="object 38">
                    <a:extLst>
                      <a:ext uri="{FF2B5EF4-FFF2-40B4-BE49-F238E27FC236}">
                        <a16:creationId xmlns:a16="http://schemas.microsoft.com/office/drawing/2014/main" id="{5F35F3B8-1AEC-2246-8D4A-3B0935AB5146}"/>
                      </a:ext>
                    </a:extLst>
                  </p:cNvPr>
                  <p:cNvSpPr/>
                  <p:nvPr/>
                </p:nvSpPr>
                <p:spPr>
                  <a:xfrm>
                    <a:off x="3363596" y="2663698"/>
                    <a:ext cx="0" cy="151130"/>
                  </a:xfrm>
                  <a:custGeom>
                    <a:avLst/>
                    <a:gdLst/>
                    <a:ahLst/>
                    <a:cxnLst/>
                    <a:rect l="l" t="t" r="r" b="b"/>
                    <a:pathLst>
                      <a:path h="151130">
                        <a:moveTo>
                          <a:pt x="0" y="150875"/>
                        </a:moveTo>
                        <a:lnTo>
                          <a:pt x="0" y="0"/>
                        </a:lnTo>
                      </a:path>
                    </a:pathLst>
                  </a:custGeom>
                  <a:ln w="28346">
                    <a:solidFill>
                      <a:srgbClr val="FDFDFD"/>
                    </a:solidFill>
                  </a:ln>
                </p:spPr>
                <p:txBody>
                  <a:bodyPr wrap="square" lIns="0" tIns="0" rIns="0" bIns="0" rtlCol="0"/>
                  <a:lstStyle/>
                  <a:p>
                    <a:endParaRPr sz="1200" dirty="0"/>
                  </a:p>
                </p:txBody>
              </p:sp>
              <p:sp>
                <p:nvSpPr>
                  <p:cNvPr id="317" name="object 39">
                    <a:extLst>
                      <a:ext uri="{FF2B5EF4-FFF2-40B4-BE49-F238E27FC236}">
                        <a16:creationId xmlns:a16="http://schemas.microsoft.com/office/drawing/2014/main" id="{13C507F9-8DAC-9D4F-AB3A-3C20500CB6B9}"/>
                      </a:ext>
                    </a:extLst>
                  </p:cNvPr>
                  <p:cNvSpPr/>
                  <p:nvPr/>
                </p:nvSpPr>
                <p:spPr>
                  <a:xfrm>
                    <a:off x="3321686" y="2602738"/>
                    <a:ext cx="85090" cy="73660"/>
                  </a:xfrm>
                  <a:custGeom>
                    <a:avLst/>
                    <a:gdLst/>
                    <a:ahLst/>
                    <a:cxnLst/>
                    <a:rect l="l" t="t" r="r" b="b"/>
                    <a:pathLst>
                      <a:path w="85089" h="73660">
                        <a:moveTo>
                          <a:pt x="84582" y="73151"/>
                        </a:moveTo>
                        <a:lnTo>
                          <a:pt x="41910" y="0"/>
                        </a:lnTo>
                        <a:lnTo>
                          <a:pt x="0" y="73151"/>
                        </a:lnTo>
                        <a:lnTo>
                          <a:pt x="84582" y="73151"/>
                        </a:lnTo>
                        <a:close/>
                      </a:path>
                    </a:pathLst>
                  </a:custGeom>
                  <a:solidFill>
                    <a:srgbClr val="FDFDFD"/>
                  </a:solidFill>
                </p:spPr>
                <p:txBody>
                  <a:bodyPr wrap="square" lIns="0" tIns="0" rIns="0" bIns="0" rtlCol="0"/>
                  <a:lstStyle/>
                  <a:p>
                    <a:endParaRPr sz="1200" dirty="0"/>
                  </a:p>
                </p:txBody>
              </p:sp>
            </p:grpSp>
            <p:grpSp>
              <p:nvGrpSpPr>
                <p:cNvPr id="304" name="object 40">
                  <a:extLst>
                    <a:ext uri="{FF2B5EF4-FFF2-40B4-BE49-F238E27FC236}">
                      <a16:creationId xmlns:a16="http://schemas.microsoft.com/office/drawing/2014/main" id="{3C0E1F63-ACCD-1744-9DCC-A78DC99BC5FF}"/>
                    </a:ext>
                  </a:extLst>
                </p:cNvPr>
                <p:cNvGrpSpPr/>
                <p:nvPr/>
              </p:nvGrpSpPr>
              <p:grpSpPr>
                <a:xfrm>
                  <a:off x="4299721" y="4596785"/>
                  <a:ext cx="85090" cy="212344"/>
                  <a:chOff x="3045080" y="3193288"/>
                  <a:chExt cx="85090" cy="212344"/>
                </a:xfrm>
              </p:grpSpPr>
              <p:sp>
                <p:nvSpPr>
                  <p:cNvPr id="314" name="object 41">
                    <a:extLst>
                      <a:ext uri="{FF2B5EF4-FFF2-40B4-BE49-F238E27FC236}">
                        <a16:creationId xmlns:a16="http://schemas.microsoft.com/office/drawing/2014/main" id="{0AB5C46F-0EAC-274D-AA42-6CB30C81B0D9}"/>
                      </a:ext>
                    </a:extLst>
                  </p:cNvPr>
                  <p:cNvSpPr/>
                  <p:nvPr/>
                </p:nvSpPr>
                <p:spPr>
                  <a:xfrm>
                    <a:off x="3087752" y="3193288"/>
                    <a:ext cx="0" cy="151130"/>
                  </a:xfrm>
                  <a:custGeom>
                    <a:avLst/>
                    <a:gdLst/>
                    <a:ahLst/>
                    <a:cxnLst/>
                    <a:rect l="l" t="t" r="r" b="b"/>
                    <a:pathLst>
                      <a:path h="151129">
                        <a:moveTo>
                          <a:pt x="0" y="0"/>
                        </a:moveTo>
                        <a:lnTo>
                          <a:pt x="0" y="150876"/>
                        </a:lnTo>
                      </a:path>
                    </a:pathLst>
                  </a:custGeom>
                  <a:ln w="28346">
                    <a:solidFill>
                      <a:srgbClr val="FDFDFD"/>
                    </a:solidFill>
                  </a:ln>
                </p:spPr>
                <p:txBody>
                  <a:bodyPr wrap="square" lIns="0" tIns="0" rIns="0" bIns="0" rtlCol="0"/>
                  <a:lstStyle/>
                  <a:p>
                    <a:endParaRPr sz="1200" dirty="0"/>
                  </a:p>
                </p:txBody>
              </p:sp>
              <p:sp>
                <p:nvSpPr>
                  <p:cNvPr id="315" name="object 42">
                    <a:extLst>
                      <a:ext uri="{FF2B5EF4-FFF2-40B4-BE49-F238E27FC236}">
                        <a16:creationId xmlns:a16="http://schemas.microsoft.com/office/drawing/2014/main" id="{05EB257D-4893-9D4C-A6AC-0B72D2AECE87}"/>
                      </a:ext>
                    </a:extLst>
                  </p:cNvPr>
                  <p:cNvSpPr/>
                  <p:nvPr/>
                </p:nvSpPr>
                <p:spPr>
                  <a:xfrm>
                    <a:off x="3045080" y="3331972"/>
                    <a:ext cx="85090" cy="73660"/>
                  </a:xfrm>
                  <a:custGeom>
                    <a:avLst/>
                    <a:gdLst/>
                    <a:ahLst/>
                    <a:cxnLst/>
                    <a:rect l="l" t="t" r="r" b="b"/>
                    <a:pathLst>
                      <a:path w="85089" h="73660">
                        <a:moveTo>
                          <a:pt x="84582" y="0"/>
                        </a:moveTo>
                        <a:lnTo>
                          <a:pt x="0" y="0"/>
                        </a:lnTo>
                        <a:lnTo>
                          <a:pt x="42672" y="73152"/>
                        </a:lnTo>
                        <a:lnTo>
                          <a:pt x="84582" y="0"/>
                        </a:lnTo>
                        <a:close/>
                      </a:path>
                    </a:pathLst>
                  </a:custGeom>
                  <a:solidFill>
                    <a:srgbClr val="FDFDFD"/>
                  </a:solidFill>
                </p:spPr>
                <p:txBody>
                  <a:bodyPr wrap="square" lIns="0" tIns="0" rIns="0" bIns="0" rtlCol="0"/>
                  <a:lstStyle/>
                  <a:p>
                    <a:endParaRPr sz="1200" dirty="0"/>
                  </a:p>
                </p:txBody>
              </p:sp>
            </p:grpSp>
            <p:grpSp>
              <p:nvGrpSpPr>
                <p:cNvPr id="305" name="object 43">
                  <a:extLst>
                    <a:ext uri="{FF2B5EF4-FFF2-40B4-BE49-F238E27FC236}">
                      <a16:creationId xmlns:a16="http://schemas.microsoft.com/office/drawing/2014/main" id="{52AA1BDF-A5D3-4446-AF97-5374507378FD}"/>
                    </a:ext>
                  </a:extLst>
                </p:cNvPr>
                <p:cNvGrpSpPr/>
                <p:nvPr/>
              </p:nvGrpSpPr>
              <p:grpSpPr>
                <a:xfrm>
                  <a:off x="4576327" y="4641742"/>
                  <a:ext cx="85090" cy="212725"/>
                  <a:chOff x="3321686" y="3238245"/>
                  <a:chExt cx="85090" cy="212725"/>
                </a:xfrm>
              </p:grpSpPr>
              <p:sp>
                <p:nvSpPr>
                  <p:cNvPr id="312" name="object 44">
                    <a:extLst>
                      <a:ext uri="{FF2B5EF4-FFF2-40B4-BE49-F238E27FC236}">
                        <a16:creationId xmlns:a16="http://schemas.microsoft.com/office/drawing/2014/main" id="{37A3A57A-0434-E442-83A8-F822822FB9AC}"/>
                      </a:ext>
                    </a:extLst>
                  </p:cNvPr>
                  <p:cNvSpPr/>
                  <p:nvPr/>
                </p:nvSpPr>
                <p:spPr>
                  <a:xfrm>
                    <a:off x="3363596" y="3299205"/>
                    <a:ext cx="0" cy="151765"/>
                  </a:xfrm>
                  <a:custGeom>
                    <a:avLst/>
                    <a:gdLst/>
                    <a:ahLst/>
                    <a:cxnLst/>
                    <a:rect l="l" t="t" r="r" b="b"/>
                    <a:pathLst>
                      <a:path h="151764">
                        <a:moveTo>
                          <a:pt x="0" y="151637"/>
                        </a:moveTo>
                        <a:lnTo>
                          <a:pt x="0" y="0"/>
                        </a:lnTo>
                      </a:path>
                    </a:pathLst>
                  </a:custGeom>
                  <a:ln w="28346">
                    <a:solidFill>
                      <a:srgbClr val="FDFDFD"/>
                    </a:solidFill>
                  </a:ln>
                </p:spPr>
                <p:txBody>
                  <a:bodyPr wrap="square" lIns="0" tIns="0" rIns="0" bIns="0" rtlCol="0"/>
                  <a:lstStyle/>
                  <a:p>
                    <a:endParaRPr sz="1200" dirty="0"/>
                  </a:p>
                </p:txBody>
              </p:sp>
              <p:sp>
                <p:nvSpPr>
                  <p:cNvPr id="313" name="object 45">
                    <a:extLst>
                      <a:ext uri="{FF2B5EF4-FFF2-40B4-BE49-F238E27FC236}">
                        <a16:creationId xmlns:a16="http://schemas.microsoft.com/office/drawing/2014/main" id="{DB00C0E9-8239-0A4F-BAC9-9F4DBBBA9104}"/>
                      </a:ext>
                    </a:extLst>
                  </p:cNvPr>
                  <p:cNvSpPr/>
                  <p:nvPr/>
                </p:nvSpPr>
                <p:spPr>
                  <a:xfrm>
                    <a:off x="3321686" y="3238245"/>
                    <a:ext cx="85090" cy="74295"/>
                  </a:xfrm>
                  <a:custGeom>
                    <a:avLst/>
                    <a:gdLst/>
                    <a:ahLst/>
                    <a:cxnLst/>
                    <a:rect l="l" t="t" r="r" b="b"/>
                    <a:pathLst>
                      <a:path w="85089" h="74295">
                        <a:moveTo>
                          <a:pt x="84582" y="73913"/>
                        </a:moveTo>
                        <a:lnTo>
                          <a:pt x="41910" y="0"/>
                        </a:lnTo>
                        <a:lnTo>
                          <a:pt x="0" y="73913"/>
                        </a:lnTo>
                        <a:lnTo>
                          <a:pt x="84582" y="73913"/>
                        </a:lnTo>
                        <a:close/>
                      </a:path>
                    </a:pathLst>
                  </a:custGeom>
                  <a:solidFill>
                    <a:srgbClr val="FDFDFD"/>
                  </a:solidFill>
                </p:spPr>
                <p:txBody>
                  <a:bodyPr wrap="square" lIns="0" tIns="0" rIns="0" bIns="0" rtlCol="0"/>
                  <a:lstStyle/>
                  <a:p>
                    <a:endParaRPr sz="1200" dirty="0"/>
                  </a:p>
                </p:txBody>
              </p:sp>
            </p:grpSp>
            <p:grpSp>
              <p:nvGrpSpPr>
                <p:cNvPr id="306" name="object 46">
                  <a:extLst>
                    <a:ext uri="{FF2B5EF4-FFF2-40B4-BE49-F238E27FC236}">
                      <a16:creationId xmlns:a16="http://schemas.microsoft.com/office/drawing/2014/main" id="{1E49576F-9021-F74D-8088-540FE6A3D01E}"/>
                    </a:ext>
                  </a:extLst>
                </p:cNvPr>
                <p:cNvGrpSpPr/>
                <p:nvPr/>
              </p:nvGrpSpPr>
              <p:grpSpPr>
                <a:xfrm>
                  <a:off x="4299721" y="5239912"/>
                  <a:ext cx="85090" cy="212979"/>
                  <a:chOff x="3045080" y="3836415"/>
                  <a:chExt cx="85090" cy="212979"/>
                </a:xfrm>
              </p:grpSpPr>
              <p:sp>
                <p:nvSpPr>
                  <p:cNvPr id="310" name="object 47">
                    <a:extLst>
                      <a:ext uri="{FF2B5EF4-FFF2-40B4-BE49-F238E27FC236}">
                        <a16:creationId xmlns:a16="http://schemas.microsoft.com/office/drawing/2014/main" id="{DCBFCAA8-05BE-6D49-BA35-6B03135CE3A7}"/>
                      </a:ext>
                    </a:extLst>
                  </p:cNvPr>
                  <p:cNvSpPr/>
                  <p:nvPr/>
                </p:nvSpPr>
                <p:spPr>
                  <a:xfrm>
                    <a:off x="3087752" y="3836415"/>
                    <a:ext cx="0" cy="151765"/>
                  </a:xfrm>
                  <a:custGeom>
                    <a:avLst/>
                    <a:gdLst/>
                    <a:ahLst/>
                    <a:cxnLst/>
                    <a:rect l="l" t="t" r="r" b="b"/>
                    <a:pathLst>
                      <a:path h="151764">
                        <a:moveTo>
                          <a:pt x="0" y="0"/>
                        </a:moveTo>
                        <a:lnTo>
                          <a:pt x="0" y="151638"/>
                        </a:lnTo>
                      </a:path>
                    </a:pathLst>
                  </a:custGeom>
                  <a:ln w="28346">
                    <a:solidFill>
                      <a:srgbClr val="FDFDFD"/>
                    </a:solidFill>
                  </a:ln>
                </p:spPr>
                <p:txBody>
                  <a:bodyPr wrap="square" lIns="0" tIns="0" rIns="0" bIns="0" rtlCol="0"/>
                  <a:lstStyle/>
                  <a:p>
                    <a:endParaRPr sz="1200" dirty="0"/>
                  </a:p>
                </p:txBody>
              </p:sp>
              <p:sp>
                <p:nvSpPr>
                  <p:cNvPr id="311" name="object 48">
                    <a:extLst>
                      <a:ext uri="{FF2B5EF4-FFF2-40B4-BE49-F238E27FC236}">
                        <a16:creationId xmlns:a16="http://schemas.microsoft.com/office/drawing/2014/main" id="{F4F95470-8E59-7648-A532-3CCD662997F1}"/>
                      </a:ext>
                    </a:extLst>
                  </p:cNvPr>
                  <p:cNvSpPr/>
                  <p:nvPr/>
                </p:nvSpPr>
                <p:spPr>
                  <a:xfrm>
                    <a:off x="3045080" y="3975099"/>
                    <a:ext cx="85090" cy="74295"/>
                  </a:xfrm>
                  <a:custGeom>
                    <a:avLst/>
                    <a:gdLst/>
                    <a:ahLst/>
                    <a:cxnLst/>
                    <a:rect l="l" t="t" r="r" b="b"/>
                    <a:pathLst>
                      <a:path w="85089" h="74295">
                        <a:moveTo>
                          <a:pt x="84582" y="0"/>
                        </a:moveTo>
                        <a:lnTo>
                          <a:pt x="0" y="0"/>
                        </a:lnTo>
                        <a:lnTo>
                          <a:pt x="42672" y="73914"/>
                        </a:lnTo>
                        <a:lnTo>
                          <a:pt x="84582" y="0"/>
                        </a:lnTo>
                        <a:close/>
                      </a:path>
                    </a:pathLst>
                  </a:custGeom>
                  <a:solidFill>
                    <a:srgbClr val="FDFDFD"/>
                  </a:solidFill>
                </p:spPr>
                <p:txBody>
                  <a:bodyPr wrap="square" lIns="0" tIns="0" rIns="0" bIns="0" rtlCol="0"/>
                  <a:lstStyle/>
                  <a:p>
                    <a:endParaRPr sz="1200" dirty="0"/>
                  </a:p>
                </p:txBody>
              </p:sp>
            </p:grpSp>
            <p:grpSp>
              <p:nvGrpSpPr>
                <p:cNvPr id="307" name="object 49">
                  <a:extLst>
                    <a:ext uri="{FF2B5EF4-FFF2-40B4-BE49-F238E27FC236}">
                      <a16:creationId xmlns:a16="http://schemas.microsoft.com/office/drawing/2014/main" id="{D44CFB6A-A2EB-6B41-B1F4-B9322510D15F}"/>
                    </a:ext>
                  </a:extLst>
                </p:cNvPr>
                <p:cNvGrpSpPr/>
                <p:nvPr/>
              </p:nvGrpSpPr>
              <p:grpSpPr>
                <a:xfrm>
                  <a:off x="4576327" y="5284870"/>
                  <a:ext cx="85090" cy="212217"/>
                  <a:chOff x="3321686" y="3881373"/>
                  <a:chExt cx="85090" cy="212217"/>
                </a:xfrm>
              </p:grpSpPr>
              <p:sp>
                <p:nvSpPr>
                  <p:cNvPr id="308" name="object 50">
                    <a:extLst>
                      <a:ext uri="{FF2B5EF4-FFF2-40B4-BE49-F238E27FC236}">
                        <a16:creationId xmlns:a16="http://schemas.microsoft.com/office/drawing/2014/main" id="{DF5019E5-BAE6-9F45-B87E-9029B3D55AFD}"/>
                      </a:ext>
                    </a:extLst>
                  </p:cNvPr>
                  <p:cNvSpPr/>
                  <p:nvPr/>
                </p:nvSpPr>
                <p:spPr>
                  <a:xfrm>
                    <a:off x="3363596" y="3943095"/>
                    <a:ext cx="0" cy="150495"/>
                  </a:xfrm>
                  <a:custGeom>
                    <a:avLst/>
                    <a:gdLst/>
                    <a:ahLst/>
                    <a:cxnLst/>
                    <a:rect l="l" t="t" r="r" b="b"/>
                    <a:pathLst>
                      <a:path h="150495">
                        <a:moveTo>
                          <a:pt x="0" y="150113"/>
                        </a:moveTo>
                        <a:lnTo>
                          <a:pt x="0" y="0"/>
                        </a:lnTo>
                      </a:path>
                    </a:pathLst>
                  </a:custGeom>
                  <a:ln w="28346">
                    <a:solidFill>
                      <a:srgbClr val="FDFDFD"/>
                    </a:solidFill>
                  </a:ln>
                </p:spPr>
                <p:txBody>
                  <a:bodyPr wrap="square" lIns="0" tIns="0" rIns="0" bIns="0" rtlCol="0"/>
                  <a:lstStyle/>
                  <a:p>
                    <a:endParaRPr sz="1200" dirty="0"/>
                  </a:p>
                </p:txBody>
              </p:sp>
              <p:sp>
                <p:nvSpPr>
                  <p:cNvPr id="309" name="object 51">
                    <a:extLst>
                      <a:ext uri="{FF2B5EF4-FFF2-40B4-BE49-F238E27FC236}">
                        <a16:creationId xmlns:a16="http://schemas.microsoft.com/office/drawing/2014/main" id="{C820FAD9-A7AD-1A43-9070-ED94669E5297}"/>
                      </a:ext>
                    </a:extLst>
                  </p:cNvPr>
                  <p:cNvSpPr/>
                  <p:nvPr/>
                </p:nvSpPr>
                <p:spPr>
                  <a:xfrm>
                    <a:off x="3321686" y="3881373"/>
                    <a:ext cx="85090" cy="74295"/>
                  </a:xfrm>
                  <a:custGeom>
                    <a:avLst/>
                    <a:gdLst/>
                    <a:ahLst/>
                    <a:cxnLst/>
                    <a:rect l="l" t="t" r="r" b="b"/>
                    <a:pathLst>
                      <a:path w="85089" h="74295">
                        <a:moveTo>
                          <a:pt x="84582" y="73913"/>
                        </a:moveTo>
                        <a:lnTo>
                          <a:pt x="41910" y="0"/>
                        </a:lnTo>
                        <a:lnTo>
                          <a:pt x="0" y="73913"/>
                        </a:lnTo>
                        <a:lnTo>
                          <a:pt x="84582" y="73913"/>
                        </a:lnTo>
                        <a:close/>
                      </a:path>
                    </a:pathLst>
                  </a:custGeom>
                  <a:solidFill>
                    <a:srgbClr val="FDFDFD"/>
                  </a:solidFill>
                </p:spPr>
                <p:txBody>
                  <a:bodyPr wrap="square" lIns="0" tIns="0" rIns="0" bIns="0" rtlCol="0"/>
                  <a:lstStyle/>
                  <a:p>
                    <a:endParaRPr sz="1200" dirty="0"/>
                  </a:p>
                </p:txBody>
              </p:sp>
            </p:grpSp>
          </p:grpSp>
          <p:grpSp>
            <p:nvGrpSpPr>
              <p:cNvPr id="270" name="Group 269">
                <a:extLst>
                  <a:ext uri="{FF2B5EF4-FFF2-40B4-BE49-F238E27FC236}">
                    <a16:creationId xmlns:a16="http://schemas.microsoft.com/office/drawing/2014/main" id="{BB419A88-4129-A243-A1A5-85ADAF70F8B4}"/>
                  </a:ext>
                </a:extLst>
              </p:cNvPr>
              <p:cNvGrpSpPr/>
              <p:nvPr/>
            </p:nvGrpSpPr>
            <p:grpSpPr>
              <a:xfrm>
                <a:off x="5673607" y="3636664"/>
                <a:ext cx="1009396" cy="2187195"/>
                <a:chOff x="5673607" y="3636664"/>
                <a:chExt cx="1009396" cy="2187195"/>
              </a:xfrm>
            </p:grpSpPr>
            <p:sp>
              <p:nvSpPr>
                <p:cNvPr id="271" name="bg object 56">
                  <a:extLst>
                    <a:ext uri="{FF2B5EF4-FFF2-40B4-BE49-F238E27FC236}">
                      <a16:creationId xmlns:a16="http://schemas.microsoft.com/office/drawing/2014/main" id="{86E53C30-41CA-B14E-85CA-26860918E36D}"/>
                    </a:ext>
                  </a:extLst>
                </p:cNvPr>
                <p:cNvSpPr/>
                <p:nvPr/>
              </p:nvSpPr>
              <p:spPr>
                <a:xfrm>
                  <a:off x="5778763" y="4471055"/>
                  <a:ext cx="904240" cy="0"/>
                </a:xfrm>
                <a:custGeom>
                  <a:avLst/>
                  <a:gdLst/>
                  <a:ahLst/>
                  <a:cxnLst/>
                  <a:rect l="l" t="t" r="r" b="b"/>
                  <a:pathLst>
                    <a:path w="904239">
                      <a:moveTo>
                        <a:pt x="903731" y="0"/>
                      </a:moveTo>
                      <a:lnTo>
                        <a:pt x="0" y="0"/>
                      </a:lnTo>
                    </a:path>
                  </a:pathLst>
                </a:custGeom>
                <a:ln w="37553">
                  <a:solidFill>
                    <a:srgbClr val="1A283D"/>
                  </a:solidFill>
                </a:ln>
              </p:spPr>
              <p:txBody>
                <a:bodyPr wrap="square" lIns="0" tIns="0" rIns="0" bIns="0" rtlCol="0"/>
                <a:lstStyle/>
                <a:p>
                  <a:endParaRPr sz="1200" dirty="0"/>
                </a:p>
              </p:txBody>
            </p:sp>
            <p:sp>
              <p:nvSpPr>
                <p:cNvPr id="272" name="bg object 57">
                  <a:extLst>
                    <a:ext uri="{FF2B5EF4-FFF2-40B4-BE49-F238E27FC236}">
                      <a16:creationId xmlns:a16="http://schemas.microsoft.com/office/drawing/2014/main" id="{818010C0-B168-EB42-A669-9FBC34D470B2}"/>
                    </a:ext>
                  </a:extLst>
                </p:cNvPr>
                <p:cNvSpPr/>
                <p:nvPr/>
              </p:nvSpPr>
              <p:spPr>
                <a:xfrm>
                  <a:off x="5697229" y="4414667"/>
                  <a:ext cx="97790" cy="113664"/>
                </a:xfrm>
                <a:custGeom>
                  <a:avLst/>
                  <a:gdLst/>
                  <a:ahLst/>
                  <a:cxnLst/>
                  <a:rect l="l" t="t" r="r" b="b"/>
                  <a:pathLst>
                    <a:path w="97789" h="113664">
                      <a:moveTo>
                        <a:pt x="97536" y="113538"/>
                      </a:moveTo>
                      <a:lnTo>
                        <a:pt x="97536" y="0"/>
                      </a:lnTo>
                      <a:lnTo>
                        <a:pt x="0" y="56388"/>
                      </a:lnTo>
                      <a:lnTo>
                        <a:pt x="97536" y="113538"/>
                      </a:lnTo>
                      <a:close/>
                    </a:path>
                  </a:pathLst>
                </a:custGeom>
                <a:solidFill>
                  <a:srgbClr val="1A283D"/>
                </a:solidFill>
              </p:spPr>
              <p:txBody>
                <a:bodyPr wrap="square" lIns="0" tIns="0" rIns="0" bIns="0" rtlCol="0"/>
                <a:lstStyle/>
                <a:p>
                  <a:endParaRPr sz="1200" dirty="0"/>
                </a:p>
              </p:txBody>
            </p:sp>
            <p:sp>
              <p:nvSpPr>
                <p:cNvPr id="273" name="bg object 58">
                  <a:extLst>
                    <a:ext uri="{FF2B5EF4-FFF2-40B4-BE49-F238E27FC236}">
                      <a16:creationId xmlns:a16="http://schemas.microsoft.com/office/drawing/2014/main" id="{2713480D-B80F-BC46-8596-1FB33214C00B}"/>
                    </a:ext>
                  </a:extLst>
                </p:cNvPr>
                <p:cNvSpPr/>
                <p:nvPr/>
              </p:nvSpPr>
              <p:spPr>
                <a:xfrm>
                  <a:off x="5673607" y="4326274"/>
                  <a:ext cx="893444" cy="0"/>
                </a:xfrm>
                <a:custGeom>
                  <a:avLst/>
                  <a:gdLst/>
                  <a:ahLst/>
                  <a:cxnLst/>
                  <a:rect l="l" t="t" r="r" b="b"/>
                  <a:pathLst>
                    <a:path w="893444">
                      <a:moveTo>
                        <a:pt x="0" y="0"/>
                      </a:moveTo>
                      <a:lnTo>
                        <a:pt x="32765" y="0"/>
                      </a:lnTo>
                    </a:path>
                    <a:path w="893444">
                      <a:moveTo>
                        <a:pt x="65531" y="0"/>
                      </a:moveTo>
                      <a:lnTo>
                        <a:pt x="99059" y="0"/>
                      </a:lnTo>
                    </a:path>
                    <a:path w="893444">
                      <a:moveTo>
                        <a:pt x="131825" y="0"/>
                      </a:moveTo>
                      <a:lnTo>
                        <a:pt x="165353" y="0"/>
                      </a:lnTo>
                    </a:path>
                    <a:path w="893444">
                      <a:moveTo>
                        <a:pt x="198120" y="0"/>
                      </a:moveTo>
                      <a:lnTo>
                        <a:pt x="230885" y="0"/>
                      </a:lnTo>
                    </a:path>
                    <a:path w="893444">
                      <a:moveTo>
                        <a:pt x="264414" y="0"/>
                      </a:moveTo>
                      <a:lnTo>
                        <a:pt x="297942" y="0"/>
                      </a:lnTo>
                    </a:path>
                    <a:path w="893444">
                      <a:moveTo>
                        <a:pt x="329946" y="0"/>
                      </a:moveTo>
                      <a:lnTo>
                        <a:pt x="363474" y="0"/>
                      </a:lnTo>
                    </a:path>
                    <a:path w="893444">
                      <a:moveTo>
                        <a:pt x="397002" y="0"/>
                      </a:moveTo>
                      <a:lnTo>
                        <a:pt x="429768" y="0"/>
                      </a:lnTo>
                    </a:path>
                    <a:path w="893444">
                      <a:moveTo>
                        <a:pt x="462534" y="0"/>
                      </a:moveTo>
                      <a:lnTo>
                        <a:pt x="496062" y="0"/>
                      </a:lnTo>
                    </a:path>
                    <a:path w="893444">
                      <a:moveTo>
                        <a:pt x="528828" y="0"/>
                      </a:moveTo>
                      <a:lnTo>
                        <a:pt x="562356" y="0"/>
                      </a:lnTo>
                    </a:path>
                    <a:path w="893444">
                      <a:moveTo>
                        <a:pt x="595122" y="0"/>
                      </a:moveTo>
                      <a:lnTo>
                        <a:pt x="627888" y="0"/>
                      </a:lnTo>
                    </a:path>
                    <a:path w="893444">
                      <a:moveTo>
                        <a:pt x="661416" y="0"/>
                      </a:moveTo>
                      <a:lnTo>
                        <a:pt x="694944" y="0"/>
                      </a:lnTo>
                    </a:path>
                    <a:path w="893444">
                      <a:moveTo>
                        <a:pt x="727710" y="0"/>
                      </a:moveTo>
                      <a:lnTo>
                        <a:pt x="760476" y="0"/>
                      </a:lnTo>
                    </a:path>
                    <a:path w="893444">
                      <a:moveTo>
                        <a:pt x="794004" y="0"/>
                      </a:moveTo>
                      <a:lnTo>
                        <a:pt x="826770" y="0"/>
                      </a:lnTo>
                    </a:path>
                    <a:path w="893444">
                      <a:moveTo>
                        <a:pt x="859536" y="0"/>
                      </a:moveTo>
                      <a:lnTo>
                        <a:pt x="893064" y="0"/>
                      </a:lnTo>
                    </a:path>
                  </a:pathLst>
                </a:custGeom>
                <a:ln w="37553">
                  <a:solidFill>
                    <a:srgbClr val="1A283D"/>
                  </a:solidFill>
                </a:ln>
              </p:spPr>
              <p:txBody>
                <a:bodyPr wrap="square" lIns="0" tIns="0" rIns="0" bIns="0" rtlCol="0"/>
                <a:lstStyle/>
                <a:p>
                  <a:endParaRPr sz="1200" dirty="0"/>
                </a:p>
              </p:txBody>
            </p:sp>
            <p:sp>
              <p:nvSpPr>
                <p:cNvPr id="274" name="bg object 60">
                  <a:extLst>
                    <a:ext uri="{FF2B5EF4-FFF2-40B4-BE49-F238E27FC236}">
                      <a16:creationId xmlns:a16="http://schemas.microsoft.com/office/drawing/2014/main" id="{E2E661DC-3B96-004B-8856-3CD4A03D0E5C}"/>
                    </a:ext>
                  </a:extLst>
                </p:cNvPr>
                <p:cNvSpPr/>
                <p:nvPr/>
              </p:nvSpPr>
              <p:spPr>
                <a:xfrm>
                  <a:off x="5778763" y="3837832"/>
                  <a:ext cx="904240" cy="0"/>
                </a:xfrm>
                <a:custGeom>
                  <a:avLst/>
                  <a:gdLst/>
                  <a:ahLst/>
                  <a:cxnLst/>
                  <a:rect l="l" t="t" r="r" b="b"/>
                  <a:pathLst>
                    <a:path w="904239">
                      <a:moveTo>
                        <a:pt x="903731" y="0"/>
                      </a:moveTo>
                      <a:lnTo>
                        <a:pt x="0" y="0"/>
                      </a:lnTo>
                    </a:path>
                  </a:pathLst>
                </a:custGeom>
                <a:ln w="37553">
                  <a:solidFill>
                    <a:srgbClr val="1A283D"/>
                  </a:solidFill>
                </a:ln>
              </p:spPr>
              <p:txBody>
                <a:bodyPr wrap="square" lIns="0" tIns="0" rIns="0" bIns="0" rtlCol="0"/>
                <a:lstStyle/>
                <a:p>
                  <a:endParaRPr sz="1200" dirty="0"/>
                </a:p>
              </p:txBody>
            </p:sp>
            <p:sp>
              <p:nvSpPr>
                <p:cNvPr id="275" name="bg object 61">
                  <a:extLst>
                    <a:ext uri="{FF2B5EF4-FFF2-40B4-BE49-F238E27FC236}">
                      <a16:creationId xmlns:a16="http://schemas.microsoft.com/office/drawing/2014/main" id="{D60A7A2F-1579-B442-8FAE-93AD9655CBC2}"/>
                    </a:ext>
                  </a:extLst>
                </p:cNvPr>
                <p:cNvSpPr/>
                <p:nvPr/>
              </p:nvSpPr>
              <p:spPr>
                <a:xfrm>
                  <a:off x="5697229" y="3780682"/>
                  <a:ext cx="97790" cy="113664"/>
                </a:xfrm>
                <a:custGeom>
                  <a:avLst/>
                  <a:gdLst/>
                  <a:ahLst/>
                  <a:cxnLst/>
                  <a:rect l="l" t="t" r="r" b="b"/>
                  <a:pathLst>
                    <a:path w="97789" h="113664">
                      <a:moveTo>
                        <a:pt x="97536" y="113538"/>
                      </a:moveTo>
                      <a:lnTo>
                        <a:pt x="97536" y="0"/>
                      </a:lnTo>
                      <a:lnTo>
                        <a:pt x="0" y="57150"/>
                      </a:lnTo>
                      <a:lnTo>
                        <a:pt x="97536" y="113538"/>
                      </a:lnTo>
                      <a:close/>
                    </a:path>
                  </a:pathLst>
                </a:custGeom>
                <a:solidFill>
                  <a:srgbClr val="1A283D"/>
                </a:solidFill>
              </p:spPr>
              <p:txBody>
                <a:bodyPr wrap="square" lIns="0" tIns="0" rIns="0" bIns="0" rtlCol="0"/>
                <a:lstStyle/>
                <a:p>
                  <a:endParaRPr sz="1200" dirty="0"/>
                </a:p>
              </p:txBody>
            </p:sp>
            <p:sp>
              <p:nvSpPr>
                <p:cNvPr id="276" name="bg object 62">
                  <a:extLst>
                    <a:ext uri="{FF2B5EF4-FFF2-40B4-BE49-F238E27FC236}">
                      <a16:creationId xmlns:a16="http://schemas.microsoft.com/office/drawing/2014/main" id="{DB42486C-38B7-8A4A-B239-48D2D94159B6}"/>
                    </a:ext>
                  </a:extLst>
                </p:cNvPr>
                <p:cNvSpPr/>
                <p:nvPr/>
              </p:nvSpPr>
              <p:spPr>
                <a:xfrm>
                  <a:off x="5673607" y="3693052"/>
                  <a:ext cx="893444" cy="0"/>
                </a:xfrm>
                <a:custGeom>
                  <a:avLst/>
                  <a:gdLst/>
                  <a:ahLst/>
                  <a:cxnLst/>
                  <a:rect l="l" t="t" r="r" b="b"/>
                  <a:pathLst>
                    <a:path w="893444">
                      <a:moveTo>
                        <a:pt x="0" y="0"/>
                      </a:moveTo>
                      <a:lnTo>
                        <a:pt x="32765" y="0"/>
                      </a:lnTo>
                    </a:path>
                    <a:path w="893444">
                      <a:moveTo>
                        <a:pt x="65531" y="0"/>
                      </a:moveTo>
                      <a:lnTo>
                        <a:pt x="99059" y="0"/>
                      </a:lnTo>
                    </a:path>
                    <a:path w="893444">
                      <a:moveTo>
                        <a:pt x="131825" y="0"/>
                      </a:moveTo>
                      <a:lnTo>
                        <a:pt x="165353" y="0"/>
                      </a:lnTo>
                    </a:path>
                    <a:path w="893444">
                      <a:moveTo>
                        <a:pt x="198120" y="0"/>
                      </a:moveTo>
                      <a:lnTo>
                        <a:pt x="230885" y="0"/>
                      </a:lnTo>
                    </a:path>
                    <a:path w="893444">
                      <a:moveTo>
                        <a:pt x="264414" y="0"/>
                      </a:moveTo>
                      <a:lnTo>
                        <a:pt x="297942" y="0"/>
                      </a:lnTo>
                    </a:path>
                    <a:path w="893444">
                      <a:moveTo>
                        <a:pt x="329946" y="0"/>
                      </a:moveTo>
                      <a:lnTo>
                        <a:pt x="363474" y="0"/>
                      </a:lnTo>
                    </a:path>
                    <a:path w="893444">
                      <a:moveTo>
                        <a:pt x="397002" y="0"/>
                      </a:moveTo>
                      <a:lnTo>
                        <a:pt x="429768" y="0"/>
                      </a:lnTo>
                    </a:path>
                    <a:path w="893444">
                      <a:moveTo>
                        <a:pt x="462534" y="0"/>
                      </a:moveTo>
                      <a:lnTo>
                        <a:pt x="496062" y="0"/>
                      </a:lnTo>
                    </a:path>
                    <a:path w="893444">
                      <a:moveTo>
                        <a:pt x="528828" y="0"/>
                      </a:moveTo>
                      <a:lnTo>
                        <a:pt x="562356" y="0"/>
                      </a:lnTo>
                    </a:path>
                    <a:path w="893444">
                      <a:moveTo>
                        <a:pt x="595122" y="0"/>
                      </a:moveTo>
                      <a:lnTo>
                        <a:pt x="627888" y="0"/>
                      </a:lnTo>
                    </a:path>
                    <a:path w="893444">
                      <a:moveTo>
                        <a:pt x="661416" y="0"/>
                      </a:moveTo>
                      <a:lnTo>
                        <a:pt x="694944" y="0"/>
                      </a:lnTo>
                    </a:path>
                    <a:path w="893444">
                      <a:moveTo>
                        <a:pt x="727710" y="0"/>
                      </a:moveTo>
                      <a:lnTo>
                        <a:pt x="760476" y="0"/>
                      </a:lnTo>
                    </a:path>
                    <a:path w="893444">
                      <a:moveTo>
                        <a:pt x="794004" y="0"/>
                      </a:moveTo>
                      <a:lnTo>
                        <a:pt x="826770" y="0"/>
                      </a:lnTo>
                    </a:path>
                    <a:path w="893444">
                      <a:moveTo>
                        <a:pt x="859536" y="0"/>
                      </a:moveTo>
                      <a:lnTo>
                        <a:pt x="893064" y="0"/>
                      </a:lnTo>
                    </a:path>
                  </a:pathLst>
                </a:custGeom>
                <a:ln w="37553">
                  <a:solidFill>
                    <a:srgbClr val="1A283D"/>
                  </a:solidFill>
                </a:ln>
              </p:spPr>
              <p:txBody>
                <a:bodyPr wrap="square" lIns="0" tIns="0" rIns="0" bIns="0" rtlCol="0"/>
                <a:lstStyle/>
                <a:p>
                  <a:endParaRPr sz="1200" dirty="0"/>
                </a:p>
              </p:txBody>
            </p:sp>
            <p:sp>
              <p:nvSpPr>
                <p:cNvPr id="277" name="bg object 64">
                  <a:extLst>
                    <a:ext uri="{FF2B5EF4-FFF2-40B4-BE49-F238E27FC236}">
                      <a16:creationId xmlns:a16="http://schemas.microsoft.com/office/drawing/2014/main" id="{5D284130-0A8C-7E41-8794-B29B1899A9BF}"/>
                    </a:ext>
                  </a:extLst>
                </p:cNvPr>
                <p:cNvSpPr/>
                <p:nvPr/>
              </p:nvSpPr>
              <p:spPr>
                <a:xfrm>
                  <a:off x="5778763" y="5123326"/>
                  <a:ext cx="904240" cy="0"/>
                </a:xfrm>
                <a:custGeom>
                  <a:avLst/>
                  <a:gdLst/>
                  <a:ahLst/>
                  <a:cxnLst/>
                  <a:rect l="l" t="t" r="r" b="b"/>
                  <a:pathLst>
                    <a:path w="904239">
                      <a:moveTo>
                        <a:pt x="903731" y="0"/>
                      </a:moveTo>
                      <a:lnTo>
                        <a:pt x="0" y="0"/>
                      </a:lnTo>
                    </a:path>
                  </a:pathLst>
                </a:custGeom>
                <a:ln w="37553">
                  <a:solidFill>
                    <a:srgbClr val="1A283D"/>
                  </a:solidFill>
                </a:ln>
              </p:spPr>
              <p:txBody>
                <a:bodyPr wrap="square" lIns="0" tIns="0" rIns="0" bIns="0" rtlCol="0"/>
                <a:lstStyle/>
                <a:p>
                  <a:endParaRPr sz="1200" dirty="0"/>
                </a:p>
              </p:txBody>
            </p:sp>
            <p:sp>
              <p:nvSpPr>
                <p:cNvPr id="278" name="bg object 65">
                  <a:extLst>
                    <a:ext uri="{FF2B5EF4-FFF2-40B4-BE49-F238E27FC236}">
                      <a16:creationId xmlns:a16="http://schemas.microsoft.com/office/drawing/2014/main" id="{EA0CEA60-CE86-4D47-A80E-B81F721693C0}"/>
                    </a:ext>
                  </a:extLst>
                </p:cNvPr>
                <p:cNvSpPr/>
                <p:nvPr/>
              </p:nvSpPr>
              <p:spPr>
                <a:xfrm>
                  <a:off x="5697229" y="5066176"/>
                  <a:ext cx="97790" cy="113664"/>
                </a:xfrm>
                <a:custGeom>
                  <a:avLst/>
                  <a:gdLst/>
                  <a:ahLst/>
                  <a:cxnLst/>
                  <a:rect l="l" t="t" r="r" b="b"/>
                  <a:pathLst>
                    <a:path w="97789" h="113664">
                      <a:moveTo>
                        <a:pt x="97536" y="113538"/>
                      </a:moveTo>
                      <a:lnTo>
                        <a:pt x="97536" y="0"/>
                      </a:lnTo>
                      <a:lnTo>
                        <a:pt x="0" y="57150"/>
                      </a:lnTo>
                      <a:lnTo>
                        <a:pt x="97536" y="113538"/>
                      </a:lnTo>
                      <a:close/>
                    </a:path>
                  </a:pathLst>
                </a:custGeom>
                <a:solidFill>
                  <a:srgbClr val="1A283D"/>
                </a:solidFill>
              </p:spPr>
              <p:txBody>
                <a:bodyPr wrap="square" lIns="0" tIns="0" rIns="0" bIns="0" rtlCol="0"/>
                <a:lstStyle/>
                <a:p>
                  <a:endParaRPr sz="1200" dirty="0"/>
                </a:p>
              </p:txBody>
            </p:sp>
            <p:sp>
              <p:nvSpPr>
                <p:cNvPr id="279" name="bg object 66">
                  <a:extLst>
                    <a:ext uri="{FF2B5EF4-FFF2-40B4-BE49-F238E27FC236}">
                      <a16:creationId xmlns:a16="http://schemas.microsoft.com/office/drawing/2014/main" id="{F5D77E8F-BFB9-FB45-9F16-5E97E0A246C1}"/>
                    </a:ext>
                  </a:extLst>
                </p:cNvPr>
                <p:cNvSpPr/>
                <p:nvPr/>
              </p:nvSpPr>
              <p:spPr>
                <a:xfrm>
                  <a:off x="5673607" y="4978546"/>
                  <a:ext cx="893444" cy="0"/>
                </a:xfrm>
                <a:custGeom>
                  <a:avLst/>
                  <a:gdLst/>
                  <a:ahLst/>
                  <a:cxnLst/>
                  <a:rect l="l" t="t" r="r" b="b"/>
                  <a:pathLst>
                    <a:path w="893444">
                      <a:moveTo>
                        <a:pt x="0" y="0"/>
                      </a:moveTo>
                      <a:lnTo>
                        <a:pt x="32765" y="0"/>
                      </a:lnTo>
                    </a:path>
                    <a:path w="893444">
                      <a:moveTo>
                        <a:pt x="65531" y="0"/>
                      </a:moveTo>
                      <a:lnTo>
                        <a:pt x="99059" y="0"/>
                      </a:lnTo>
                    </a:path>
                    <a:path w="893444">
                      <a:moveTo>
                        <a:pt x="131825" y="0"/>
                      </a:moveTo>
                      <a:lnTo>
                        <a:pt x="165353" y="0"/>
                      </a:lnTo>
                    </a:path>
                    <a:path w="893444">
                      <a:moveTo>
                        <a:pt x="198120" y="0"/>
                      </a:moveTo>
                      <a:lnTo>
                        <a:pt x="230885" y="0"/>
                      </a:lnTo>
                    </a:path>
                    <a:path w="893444">
                      <a:moveTo>
                        <a:pt x="264414" y="0"/>
                      </a:moveTo>
                      <a:lnTo>
                        <a:pt x="297942" y="0"/>
                      </a:lnTo>
                    </a:path>
                    <a:path w="893444">
                      <a:moveTo>
                        <a:pt x="329946" y="0"/>
                      </a:moveTo>
                      <a:lnTo>
                        <a:pt x="363474" y="0"/>
                      </a:lnTo>
                    </a:path>
                    <a:path w="893444">
                      <a:moveTo>
                        <a:pt x="397002" y="0"/>
                      </a:moveTo>
                      <a:lnTo>
                        <a:pt x="429768" y="0"/>
                      </a:lnTo>
                    </a:path>
                    <a:path w="893444">
                      <a:moveTo>
                        <a:pt x="462534" y="0"/>
                      </a:moveTo>
                      <a:lnTo>
                        <a:pt x="496062" y="0"/>
                      </a:lnTo>
                    </a:path>
                    <a:path w="893444">
                      <a:moveTo>
                        <a:pt x="528828" y="0"/>
                      </a:moveTo>
                      <a:lnTo>
                        <a:pt x="562356" y="0"/>
                      </a:lnTo>
                    </a:path>
                    <a:path w="893444">
                      <a:moveTo>
                        <a:pt x="595122" y="0"/>
                      </a:moveTo>
                      <a:lnTo>
                        <a:pt x="627888" y="0"/>
                      </a:lnTo>
                    </a:path>
                    <a:path w="893444">
                      <a:moveTo>
                        <a:pt x="661416" y="0"/>
                      </a:moveTo>
                      <a:lnTo>
                        <a:pt x="694944" y="0"/>
                      </a:lnTo>
                    </a:path>
                    <a:path w="893444">
                      <a:moveTo>
                        <a:pt x="727710" y="0"/>
                      </a:moveTo>
                      <a:lnTo>
                        <a:pt x="760476" y="0"/>
                      </a:lnTo>
                    </a:path>
                    <a:path w="893444">
                      <a:moveTo>
                        <a:pt x="794004" y="0"/>
                      </a:moveTo>
                      <a:lnTo>
                        <a:pt x="826770" y="0"/>
                      </a:lnTo>
                    </a:path>
                    <a:path w="893444">
                      <a:moveTo>
                        <a:pt x="859536" y="0"/>
                      </a:moveTo>
                      <a:lnTo>
                        <a:pt x="893064" y="0"/>
                      </a:lnTo>
                    </a:path>
                  </a:pathLst>
                </a:custGeom>
                <a:ln w="37553">
                  <a:solidFill>
                    <a:srgbClr val="1A283D"/>
                  </a:solidFill>
                </a:ln>
              </p:spPr>
              <p:txBody>
                <a:bodyPr wrap="square" lIns="0" tIns="0" rIns="0" bIns="0" rtlCol="0"/>
                <a:lstStyle/>
                <a:p>
                  <a:endParaRPr sz="1200" dirty="0"/>
                </a:p>
              </p:txBody>
            </p:sp>
            <p:sp>
              <p:nvSpPr>
                <p:cNvPr id="280" name="bg object 68">
                  <a:extLst>
                    <a:ext uri="{FF2B5EF4-FFF2-40B4-BE49-F238E27FC236}">
                      <a16:creationId xmlns:a16="http://schemas.microsoft.com/office/drawing/2014/main" id="{D112C848-F2A8-2E4E-A518-5DCF357937BD}"/>
                    </a:ext>
                  </a:extLst>
                </p:cNvPr>
                <p:cNvSpPr/>
                <p:nvPr/>
              </p:nvSpPr>
              <p:spPr>
                <a:xfrm>
                  <a:off x="5778763" y="5766455"/>
                  <a:ext cx="904240" cy="0"/>
                </a:xfrm>
                <a:custGeom>
                  <a:avLst/>
                  <a:gdLst/>
                  <a:ahLst/>
                  <a:cxnLst/>
                  <a:rect l="l" t="t" r="r" b="b"/>
                  <a:pathLst>
                    <a:path w="904239">
                      <a:moveTo>
                        <a:pt x="903731" y="0"/>
                      </a:moveTo>
                      <a:lnTo>
                        <a:pt x="0" y="0"/>
                      </a:lnTo>
                    </a:path>
                  </a:pathLst>
                </a:custGeom>
                <a:ln w="37553">
                  <a:solidFill>
                    <a:srgbClr val="1A283D"/>
                  </a:solidFill>
                </a:ln>
              </p:spPr>
              <p:txBody>
                <a:bodyPr wrap="square" lIns="0" tIns="0" rIns="0" bIns="0" rtlCol="0"/>
                <a:lstStyle/>
                <a:p>
                  <a:endParaRPr sz="1200" dirty="0"/>
                </a:p>
              </p:txBody>
            </p:sp>
            <p:sp>
              <p:nvSpPr>
                <p:cNvPr id="281" name="bg object 69">
                  <a:extLst>
                    <a:ext uri="{FF2B5EF4-FFF2-40B4-BE49-F238E27FC236}">
                      <a16:creationId xmlns:a16="http://schemas.microsoft.com/office/drawing/2014/main" id="{A0FEC0DC-A768-E54D-BB92-5FB29B6DC8F3}"/>
                    </a:ext>
                  </a:extLst>
                </p:cNvPr>
                <p:cNvSpPr/>
                <p:nvPr/>
              </p:nvSpPr>
              <p:spPr>
                <a:xfrm>
                  <a:off x="5697229" y="5710829"/>
                  <a:ext cx="97790" cy="113030"/>
                </a:xfrm>
                <a:custGeom>
                  <a:avLst/>
                  <a:gdLst/>
                  <a:ahLst/>
                  <a:cxnLst/>
                  <a:rect l="l" t="t" r="r" b="b"/>
                  <a:pathLst>
                    <a:path w="97789" h="113029">
                      <a:moveTo>
                        <a:pt x="97536" y="112776"/>
                      </a:moveTo>
                      <a:lnTo>
                        <a:pt x="97536" y="0"/>
                      </a:lnTo>
                      <a:lnTo>
                        <a:pt x="0" y="55626"/>
                      </a:lnTo>
                      <a:lnTo>
                        <a:pt x="97536" y="112776"/>
                      </a:lnTo>
                      <a:close/>
                    </a:path>
                  </a:pathLst>
                </a:custGeom>
                <a:solidFill>
                  <a:srgbClr val="1A283D"/>
                </a:solidFill>
              </p:spPr>
              <p:txBody>
                <a:bodyPr wrap="square" lIns="0" tIns="0" rIns="0" bIns="0" rtlCol="0"/>
                <a:lstStyle/>
                <a:p>
                  <a:endParaRPr sz="1200" dirty="0"/>
                </a:p>
              </p:txBody>
            </p:sp>
            <p:sp>
              <p:nvSpPr>
                <p:cNvPr id="282" name="bg object 70">
                  <a:extLst>
                    <a:ext uri="{FF2B5EF4-FFF2-40B4-BE49-F238E27FC236}">
                      <a16:creationId xmlns:a16="http://schemas.microsoft.com/office/drawing/2014/main" id="{90372964-3A5C-1C4E-8CB2-3BB5EAE5B9F6}"/>
                    </a:ext>
                  </a:extLst>
                </p:cNvPr>
                <p:cNvSpPr/>
                <p:nvPr/>
              </p:nvSpPr>
              <p:spPr>
                <a:xfrm>
                  <a:off x="5673607" y="5622437"/>
                  <a:ext cx="893444" cy="0"/>
                </a:xfrm>
                <a:custGeom>
                  <a:avLst/>
                  <a:gdLst/>
                  <a:ahLst/>
                  <a:cxnLst/>
                  <a:rect l="l" t="t" r="r" b="b"/>
                  <a:pathLst>
                    <a:path w="893444">
                      <a:moveTo>
                        <a:pt x="0" y="0"/>
                      </a:moveTo>
                      <a:lnTo>
                        <a:pt x="32765" y="0"/>
                      </a:lnTo>
                    </a:path>
                    <a:path w="893444">
                      <a:moveTo>
                        <a:pt x="65531" y="0"/>
                      </a:moveTo>
                      <a:lnTo>
                        <a:pt x="99059" y="0"/>
                      </a:lnTo>
                    </a:path>
                    <a:path w="893444">
                      <a:moveTo>
                        <a:pt x="131825" y="0"/>
                      </a:moveTo>
                      <a:lnTo>
                        <a:pt x="165353" y="0"/>
                      </a:lnTo>
                    </a:path>
                    <a:path w="893444">
                      <a:moveTo>
                        <a:pt x="198120" y="0"/>
                      </a:moveTo>
                      <a:lnTo>
                        <a:pt x="230885" y="0"/>
                      </a:lnTo>
                    </a:path>
                    <a:path w="893444">
                      <a:moveTo>
                        <a:pt x="264414" y="0"/>
                      </a:moveTo>
                      <a:lnTo>
                        <a:pt x="297942" y="0"/>
                      </a:lnTo>
                    </a:path>
                    <a:path w="893444">
                      <a:moveTo>
                        <a:pt x="329946" y="0"/>
                      </a:moveTo>
                      <a:lnTo>
                        <a:pt x="363474" y="0"/>
                      </a:lnTo>
                    </a:path>
                    <a:path w="893444">
                      <a:moveTo>
                        <a:pt x="397002" y="0"/>
                      </a:moveTo>
                      <a:lnTo>
                        <a:pt x="429768" y="0"/>
                      </a:lnTo>
                    </a:path>
                    <a:path w="893444">
                      <a:moveTo>
                        <a:pt x="462534" y="0"/>
                      </a:moveTo>
                      <a:lnTo>
                        <a:pt x="496062" y="0"/>
                      </a:lnTo>
                    </a:path>
                    <a:path w="893444">
                      <a:moveTo>
                        <a:pt x="528828" y="0"/>
                      </a:moveTo>
                      <a:lnTo>
                        <a:pt x="562356" y="0"/>
                      </a:lnTo>
                    </a:path>
                    <a:path w="893444">
                      <a:moveTo>
                        <a:pt x="595122" y="0"/>
                      </a:moveTo>
                      <a:lnTo>
                        <a:pt x="627888" y="0"/>
                      </a:lnTo>
                    </a:path>
                    <a:path w="893444">
                      <a:moveTo>
                        <a:pt x="661416" y="0"/>
                      </a:moveTo>
                      <a:lnTo>
                        <a:pt x="694944" y="0"/>
                      </a:lnTo>
                    </a:path>
                    <a:path w="893444">
                      <a:moveTo>
                        <a:pt x="727710" y="0"/>
                      </a:moveTo>
                      <a:lnTo>
                        <a:pt x="760476" y="0"/>
                      </a:lnTo>
                    </a:path>
                    <a:path w="893444">
                      <a:moveTo>
                        <a:pt x="794004" y="0"/>
                      </a:moveTo>
                      <a:lnTo>
                        <a:pt x="826770" y="0"/>
                      </a:lnTo>
                    </a:path>
                    <a:path w="893444">
                      <a:moveTo>
                        <a:pt x="859536" y="0"/>
                      </a:moveTo>
                      <a:lnTo>
                        <a:pt x="893064" y="0"/>
                      </a:lnTo>
                    </a:path>
                  </a:pathLst>
                </a:custGeom>
                <a:ln w="37553">
                  <a:solidFill>
                    <a:srgbClr val="1A283D"/>
                  </a:solidFill>
                </a:ln>
              </p:spPr>
              <p:txBody>
                <a:bodyPr wrap="square" lIns="0" tIns="0" rIns="0" bIns="0" rtlCol="0"/>
                <a:lstStyle/>
                <a:p>
                  <a:endParaRPr sz="1200" dirty="0"/>
                </a:p>
              </p:txBody>
            </p:sp>
            <p:sp>
              <p:nvSpPr>
                <p:cNvPr id="283" name="bg object 59">
                  <a:extLst>
                    <a:ext uri="{FF2B5EF4-FFF2-40B4-BE49-F238E27FC236}">
                      <a16:creationId xmlns:a16="http://schemas.microsoft.com/office/drawing/2014/main" id="{D0A8A7E8-59FB-0543-89F0-D0729CBCCFA6}"/>
                    </a:ext>
                  </a:extLst>
                </p:cNvPr>
                <p:cNvSpPr/>
                <p:nvPr/>
              </p:nvSpPr>
              <p:spPr>
                <a:xfrm>
                  <a:off x="6561337" y="4270648"/>
                  <a:ext cx="97790" cy="113030"/>
                </a:xfrm>
                <a:custGeom>
                  <a:avLst/>
                  <a:gdLst/>
                  <a:ahLst/>
                  <a:cxnLst/>
                  <a:rect l="l" t="t" r="r" b="b"/>
                  <a:pathLst>
                    <a:path w="97789" h="113030">
                      <a:moveTo>
                        <a:pt x="97536" y="55625"/>
                      </a:moveTo>
                      <a:lnTo>
                        <a:pt x="0" y="0"/>
                      </a:lnTo>
                      <a:lnTo>
                        <a:pt x="0" y="112775"/>
                      </a:lnTo>
                      <a:lnTo>
                        <a:pt x="97536" y="55625"/>
                      </a:lnTo>
                      <a:close/>
                    </a:path>
                  </a:pathLst>
                </a:custGeom>
                <a:solidFill>
                  <a:srgbClr val="1A283D"/>
                </a:solidFill>
              </p:spPr>
              <p:txBody>
                <a:bodyPr wrap="square" lIns="0" tIns="0" rIns="0" bIns="0" rtlCol="0"/>
                <a:lstStyle/>
                <a:p>
                  <a:endParaRPr sz="1200" dirty="0"/>
                </a:p>
              </p:txBody>
            </p:sp>
            <p:sp>
              <p:nvSpPr>
                <p:cNvPr id="284" name="bg object 63">
                  <a:extLst>
                    <a:ext uri="{FF2B5EF4-FFF2-40B4-BE49-F238E27FC236}">
                      <a16:creationId xmlns:a16="http://schemas.microsoft.com/office/drawing/2014/main" id="{A9031007-C95A-1D43-A8AD-6876B75F2150}"/>
                    </a:ext>
                  </a:extLst>
                </p:cNvPr>
                <p:cNvSpPr/>
                <p:nvPr/>
              </p:nvSpPr>
              <p:spPr>
                <a:xfrm>
                  <a:off x="6561337" y="3636664"/>
                  <a:ext cx="97790" cy="113030"/>
                </a:xfrm>
                <a:custGeom>
                  <a:avLst/>
                  <a:gdLst/>
                  <a:ahLst/>
                  <a:cxnLst/>
                  <a:rect l="l" t="t" r="r" b="b"/>
                  <a:pathLst>
                    <a:path w="97789" h="113030">
                      <a:moveTo>
                        <a:pt x="97536" y="56387"/>
                      </a:moveTo>
                      <a:lnTo>
                        <a:pt x="0" y="0"/>
                      </a:lnTo>
                      <a:lnTo>
                        <a:pt x="0" y="112775"/>
                      </a:lnTo>
                      <a:lnTo>
                        <a:pt x="97536" y="56387"/>
                      </a:lnTo>
                      <a:close/>
                    </a:path>
                  </a:pathLst>
                </a:custGeom>
                <a:solidFill>
                  <a:srgbClr val="1A283D"/>
                </a:solidFill>
              </p:spPr>
              <p:txBody>
                <a:bodyPr wrap="square" lIns="0" tIns="0" rIns="0" bIns="0" rtlCol="0"/>
                <a:lstStyle/>
                <a:p>
                  <a:endParaRPr sz="1200" dirty="0"/>
                </a:p>
              </p:txBody>
            </p:sp>
            <p:sp>
              <p:nvSpPr>
                <p:cNvPr id="285" name="bg object 67">
                  <a:extLst>
                    <a:ext uri="{FF2B5EF4-FFF2-40B4-BE49-F238E27FC236}">
                      <a16:creationId xmlns:a16="http://schemas.microsoft.com/office/drawing/2014/main" id="{F0DDA071-B97C-5E48-B98A-F8BE84300A45}"/>
                    </a:ext>
                  </a:extLst>
                </p:cNvPr>
                <p:cNvSpPr/>
                <p:nvPr/>
              </p:nvSpPr>
              <p:spPr>
                <a:xfrm>
                  <a:off x="6561337" y="4922158"/>
                  <a:ext cx="97790" cy="113030"/>
                </a:xfrm>
                <a:custGeom>
                  <a:avLst/>
                  <a:gdLst/>
                  <a:ahLst/>
                  <a:cxnLst/>
                  <a:rect l="l" t="t" r="r" b="b"/>
                  <a:pathLst>
                    <a:path w="97789" h="113029">
                      <a:moveTo>
                        <a:pt x="97536" y="56387"/>
                      </a:moveTo>
                      <a:lnTo>
                        <a:pt x="0" y="0"/>
                      </a:lnTo>
                      <a:lnTo>
                        <a:pt x="0" y="112775"/>
                      </a:lnTo>
                      <a:lnTo>
                        <a:pt x="97536" y="56387"/>
                      </a:lnTo>
                      <a:close/>
                    </a:path>
                  </a:pathLst>
                </a:custGeom>
                <a:solidFill>
                  <a:srgbClr val="1A283D"/>
                </a:solidFill>
              </p:spPr>
              <p:txBody>
                <a:bodyPr wrap="square" lIns="0" tIns="0" rIns="0" bIns="0" rtlCol="0"/>
                <a:lstStyle/>
                <a:p>
                  <a:endParaRPr sz="1200" dirty="0"/>
                </a:p>
              </p:txBody>
            </p:sp>
            <p:sp>
              <p:nvSpPr>
                <p:cNvPr id="286" name="bg object 71">
                  <a:extLst>
                    <a:ext uri="{FF2B5EF4-FFF2-40B4-BE49-F238E27FC236}">
                      <a16:creationId xmlns:a16="http://schemas.microsoft.com/office/drawing/2014/main" id="{97BE3C51-B7AB-CC4C-87B8-12C399C08C7C}"/>
                    </a:ext>
                  </a:extLst>
                </p:cNvPr>
                <p:cNvSpPr/>
                <p:nvPr/>
              </p:nvSpPr>
              <p:spPr>
                <a:xfrm>
                  <a:off x="6561337" y="5566049"/>
                  <a:ext cx="97790" cy="113030"/>
                </a:xfrm>
                <a:custGeom>
                  <a:avLst/>
                  <a:gdLst/>
                  <a:ahLst/>
                  <a:cxnLst/>
                  <a:rect l="l" t="t" r="r" b="b"/>
                  <a:pathLst>
                    <a:path w="97789" h="113029">
                      <a:moveTo>
                        <a:pt x="97536" y="56387"/>
                      </a:moveTo>
                      <a:lnTo>
                        <a:pt x="0" y="0"/>
                      </a:lnTo>
                      <a:lnTo>
                        <a:pt x="0" y="112775"/>
                      </a:lnTo>
                      <a:lnTo>
                        <a:pt x="97536" y="56387"/>
                      </a:lnTo>
                      <a:close/>
                    </a:path>
                  </a:pathLst>
                </a:custGeom>
                <a:solidFill>
                  <a:srgbClr val="1A283D"/>
                </a:solidFill>
              </p:spPr>
              <p:txBody>
                <a:bodyPr wrap="square" lIns="0" tIns="0" rIns="0" bIns="0" rtlCol="0"/>
                <a:lstStyle/>
                <a:p>
                  <a:endParaRPr sz="1200" dirty="0"/>
                </a:p>
              </p:txBody>
            </p:sp>
          </p:grpSp>
        </p:grpSp>
        <p:grpSp>
          <p:nvGrpSpPr>
            <p:cNvPr id="141" name="Group 140">
              <a:extLst>
                <a:ext uri="{FF2B5EF4-FFF2-40B4-BE49-F238E27FC236}">
                  <a16:creationId xmlns:a16="http://schemas.microsoft.com/office/drawing/2014/main" id="{104195D4-5A86-CA4A-88C5-B9FC2F72B524}"/>
                </a:ext>
              </a:extLst>
            </p:cNvPr>
            <p:cNvGrpSpPr/>
            <p:nvPr/>
          </p:nvGrpSpPr>
          <p:grpSpPr>
            <a:xfrm>
              <a:off x="6685543" y="2964580"/>
              <a:ext cx="2382520" cy="4166207"/>
              <a:chOff x="6685543" y="2964580"/>
              <a:chExt cx="2382520" cy="4166207"/>
            </a:xfrm>
          </p:grpSpPr>
          <p:sp>
            <p:nvSpPr>
              <p:cNvPr id="240" name="bg object 22">
                <a:extLst>
                  <a:ext uri="{FF2B5EF4-FFF2-40B4-BE49-F238E27FC236}">
                    <a16:creationId xmlns:a16="http://schemas.microsoft.com/office/drawing/2014/main" id="{DCCCB792-DC3E-0648-B7F9-45D67B6BFFCF}"/>
                  </a:ext>
                </a:extLst>
              </p:cNvPr>
              <p:cNvSpPr/>
              <p:nvPr/>
            </p:nvSpPr>
            <p:spPr>
              <a:xfrm>
                <a:off x="6685543" y="2964580"/>
                <a:ext cx="2382520" cy="3240405"/>
              </a:xfrm>
              <a:custGeom>
                <a:avLst/>
                <a:gdLst/>
                <a:ahLst/>
                <a:cxnLst/>
                <a:rect l="l" t="t" r="r" b="b"/>
                <a:pathLst>
                  <a:path w="2382520" h="3240404">
                    <a:moveTo>
                      <a:pt x="2382012" y="3071622"/>
                    </a:moveTo>
                    <a:lnTo>
                      <a:pt x="2382012" y="168401"/>
                    </a:lnTo>
                    <a:lnTo>
                      <a:pt x="2375990" y="123648"/>
                    </a:lnTo>
                    <a:lnTo>
                      <a:pt x="2358982" y="83424"/>
                    </a:lnTo>
                    <a:lnTo>
                      <a:pt x="2332577" y="49339"/>
                    </a:lnTo>
                    <a:lnTo>
                      <a:pt x="2298361" y="23001"/>
                    </a:lnTo>
                    <a:lnTo>
                      <a:pt x="2257922" y="6018"/>
                    </a:lnTo>
                    <a:lnTo>
                      <a:pt x="2212847" y="0"/>
                    </a:lnTo>
                    <a:lnTo>
                      <a:pt x="167639" y="0"/>
                    </a:lnTo>
                    <a:lnTo>
                      <a:pt x="122943" y="6018"/>
                    </a:lnTo>
                    <a:lnTo>
                      <a:pt x="82860" y="23001"/>
                    </a:lnTo>
                    <a:lnTo>
                      <a:pt x="48958" y="49339"/>
                    </a:lnTo>
                    <a:lnTo>
                      <a:pt x="22803" y="83424"/>
                    </a:lnTo>
                    <a:lnTo>
                      <a:pt x="5961" y="123648"/>
                    </a:lnTo>
                    <a:lnTo>
                      <a:pt x="0" y="168401"/>
                    </a:lnTo>
                    <a:lnTo>
                      <a:pt x="0" y="3071622"/>
                    </a:lnTo>
                    <a:lnTo>
                      <a:pt x="5961" y="3116375"/>
                    </a:lnTo>
                    <a:lnTo>
                      <a:pt x="22803" y="3156599"/>
                    </a:lnTo>
                    <a:lnTo>
                      <a:pt x="48958" y="3190684"/>
                    </a:lnTo>
                    <a:lnTo>
                      <a:pt x="82860" y="3217022"/>
                    </a:lnTo>
                    <a:lnTo>
                      <a:pt x="122943" y="3234005"/>
                    </a:lnTo>
                    <a:lnTo>
                      <a:pt x="167640" y="3240024"/>
                    </a:lnTo>
                    <a:lnTo>
                      <a:pt x="2212848" y="3240024"/>
                    </a:lnTo>
                    <a:lnTo>
                      <a:pt x="2257922" y="3234005"/>
                    </a:lnTo>
                    <a:lnTo>
                      <a:pt x="2298361" y="3217022"/>
                    </a:lnTo>
                    <a:lnTo>
                      <a:pt x="2332577" y="3190684"/>
                    </a:lnTo>
                    <a:lnTo>
                      <a:pt x="2358982" y="3156599"/>
                    </a:lnTo>
                    <a:lnTo>
                      <a:pt x="2375990" y="3116375"/>
                    </a:lnTo>
                    <a:lnTo>
                      <a:pt x="2382012" y="3071622"/>
                    </a:lnTo>
                    <a:close/>
                  </a:path>
                </a:pathLst>
              </a:custGeom>
              <a:solidFill>
                <a:srgbClr val="1A283D"/>
              </a:solidFill>
            </p:spPr>
            <p:txBody>
              <a:bodyPr wrap="square" lIns="0" tIns="0" rIns="0" bIns="0" rtlCol="0"/>
              <a:lstStyle/>
              <a:p>
                <a:endParaRPr sz="1200" dirty="0"/>
              </a:p>
            </p:txBody>
          </p:sp>
          <p:sp>
            <p:nvSpPr>
              <p:cNvPr id="241" name="bg object 31">
                <a:extLst>
                  <a:ext uri="{FF2B5EF4-FFF2-40B4-BE49-F238E27FC236}">
                    <a16:creationId xmlns:a16="http://schemas.microsoft.com/office/drawing/2014/main" id="{B704BC58-6C28-DC48-B742-B8F917BD894A}"/>
                  </a:ext>
                </a:extLst>
              </p:cNvPr>
              <p:cNvSpPr/>
              <p:nvPr/>
            </p:nvSpPr>
            <p:spPr>
              <a:xfrm>
                <a:off x="6821941" y="3568085"/>
                <a:ext cx="2108835" cy="394970"/>
              </a:xfrm>
              <a:custGeom>
                <a:avLst/>
                <a:gdLst/>
                <a:ahLst/>
                <a:cxnLst/>
                <a:rect l="l" t="t" r="r" b="b"/>
                <a:pathLst>
                  <a:path w="2108834" h="394969">
                    <a:moveTo>
                      <a:pt x="2108454" y="226313"/>
                    </a:moveTo>
                    <a:lnTo>
                      <a:pt x="2108454" y="167639"/>
                    </a:lnTo>
                    <a:lnTo>
                      <a:pt x="2102492" y="122943"/>
                    </a:lnTo>
                    <a:lnTo>
                      <a:pt x="2085650" y="82860"/>
                    </a:lnTo>
                    <a:lnTo>
                      <a:pt x="2059495" y="48958"/>
                    </a:lnTo>
                    <a:lnTo>
                      <a:pt x="2025593" y="22803"/>
                    </a:lnTo>
                    <a:lnTo>
                      <a:pt x="1985510" y="5961"/>
                    </a:lnTo>
                    <a:lnTo>
                      <a:pt x="1940814" y="0"/>
                    </a:lnTo>
                    <a:lnTo>
                      <a:pt x="168401" y="0"/>
                    </a:lnTo>
                    <a:lnTo>
                      <a:pt x="123648" y="5961"/>
                    </a:lnTo>
                    <a:lnTo>
                      <a:pt x="83424" y="22803"/>
                    </a:lnTo>
                    <a:lnTo>
                      <a:pt x="49339" y="48958"/>
                    </a:lnTo>
                    <a:lnTo>
                      <a:pt x="23001" y="82860"/>
                    </a:lnTo>
                    <a:lnTo>
                      <a:pt x="6018" y="122943"/>
                    </a:lnTo>
                    <a:lnTo>
                      <a:pt x="0" y="167639"/>
                    </a:lnTo>
                    <a:lnTo>
                      <a:pt x="0" y="226313"/>
                    </a:lnTo>
                    <a:lnTo>
                      <a:pt x="6018" y="271067"/>
                    </a:lnTo>
                    <a:lnTo>
                      <a:pt x="23001" y="311291"/>
                    </a:lnTo>
                    <a:lnTo>
                      <a:pt x="49339" y="345376"/>
                    </a:lnTo>
                    <a:lnTo>
                      <a:pt x="83424" y="371714"/>
                    </a:lnTo>
                    <a:lnTo>
                      <a:pt x="123648" y="388697"/>
                    </a:lnTo>
                    <a:lnTo>
                      <a:pt x="168401" y="394715"/>
                    </a:lnTo>
                    <a:lnTo>
                      <a:pt x="1940814" y="394715"/>
                    </a:lnTo>
                    <a:lnTo>
                      <a:pt x="1985510" y="388697"/>
                    </a:lnTo>
                    <a:lnTo>
                      <a:pt x="2025593" y="371714"/>
                    </a:lnTo>
                    <a:lnTo>
                      <a:pt x="2059495" y="345376"/>
                    </a:lnTo>
                    <a:lnTo>
                      <a:pt x="2085650" y="311291"/>
                    </a:lnTo>
                    <a:lnTo>
                      <a:pt x="2102492" y="271067"/>
                    </a:lnTo>
                    <a:lnTo>
                      <a:pt x="2108454" y="226313"/>
                    </a:lnTo>
                    <a:close/>
                  </a:path>
                </a:pathLst>
              </a:custGeom>
              <a:solidFill>
                <a:srgbClr val="326F7F"/>
              </a:solidFill>
            </p:spPr>
            <p:txBody>
              <a:bodyPr wrap="square" lIns="0" tIns="0" rIns="0" bIns="0" rtlCol="0"/>
              <a:lstStyle/>
              <a:p>
                <a:endParaRPr sz="1200" dirty="0"/>
              </a:p>
            </p:txBody>
          </p:sp>
          <p:sp>
            <p:nvSpPr>
              <p:cNvPr id="242" name="bg object 32">
                <a:extLst>
                  <a:ext uri="{FF2B5EF4-FFF2-40B4-BE49-F238E27FC236}">
                    <a16:creationId xmlns:a16="http://schemas.microsoft.com/office/drawing/2014/main" id="{1855BF41-486C-0A4F-B690-4C61AA9D528E}"/>
                  </a:ext>
                </a:extLst>
              </p:cNvPr>
              <p:cNvSpPr/>
              <p:nvPr/>
            </p:nvSpPr>
            <p:spPr>
              <a:xfrm>
                <a:off x="6821941" y="3568085"/>
                <a:ext cx="2108835" cy="394970"/>
              </a:xfrm>
              <a:custGeom>
                <a:avLst/>
                <a:gdLst/>
                <a:ahLst/>
                <a:cxnLst/>
                <a:rect l="l" t="t" r="r" b="b"/>
                <a:pathLst>
                  <a:path w="2108834" h="394969">
                    <a:moveTo>
                      <a:pt x="1940814" y="394715"/>
                    </a:moveTo>
                    <a:lnTo>
                      <a:pt x="168401" y="394715"/>
                    </a:lnTo>
                    <a:lnTo>
                      <a:pt x="123648" y="388697"/>
                    </a:lnTo>
                    <a:lnTo>
                      <a:pt x="83424" y="371714"/>
                    </a:lnTo>
                    <a:lnTo>
                      <a:pt x="49339" y="345376"/>
                    </a:lnTo>
                    <a:lnTo>
                      <a:pt x="23001" y="311291"/>
                    </a:lnTo>
                    <a:lnTo>
                      <a:pt x="6018" y="271067"/>
                    </a:lnTo>
                    <a:lnTo>
                      <a:pt x="0" y="226313"/>
                    </a:lnTo>
                    <a:lnTo>
                      <a:pt x="0" y="167639"/>
                    </a:lnTo>
                    <a:lnTo>
                      <a:pt x="6018" y="122943"/>
                    </a:lnTo>
                    <a:lnTo>
                      <a:pt x="23001" y="82860"/>
                    </a:lnTo>
                    <a:lnTo>
                      <a:pt x="49339" y="48958"/>
                    </a:lnTo>
                    <a:lnTo>
                      <a:pt x="83424" y="22803"/>
                    </a:lnTo>
                    <a:lnTo>
                      <a:pt x="123648" y="5961"/>
                    </a:lnTo>
                    <a:lnTo>
                      <a:pt x="168401" y="0"/>
                    </a:lnTo>
                    <a:lnTo>
                      <a:pt x="1940814" y="0"/>
                    </a:lnTo>
                    <a:lnTo>
                      <a:pt x="1985510" y="5961"/>
                    </a:lnTo>
                    <a:lnTo>
                      <a:pt x="2025593" y="22803"/>
                    </a:lnTo>
                    <a:lnTo>
                      <a:pt x="2059495" y="48958"/>
                    </a:lnTo>
                    <a:lnTo>
                      <a:pt x="2085650" y="82860"/>
                    </a:lnTo>
                    <a:lnTo>
                      <a:pt x="2102492" y="122943"/>
                    </a:lnTo>
                    <a:lnTo>
                      <a:pt x="2108454" y="167639"/>
                    </a:lnTo>
                    <a:lnTo>
                      <a:pt x="2108454" y="226313"/>
                    </a:lnTo>
                    <a:lnTo>
                      <a:pt x="2102492" y="271067"/>
                    </a:lnTo>
                    <a:lnTo>
                      <a:pt x="2085650" y="311291"/>
                    </a:lnTo>
                    <a:lnTo>
                      <a:pt x="2059495" y="345376"/>
                    </a:lnTo>
                    <a:lnTo>
                      <a:pt x="2025593" y="371714"/>
                    </a:lnTo>
                    <a:lnTo>
                      <a:pt x="1985510" y="388697"/>
                    </a:lnTo>
                    <a:lnTo>
                      <a:pt x="1940814" y="394715"/>
                    </a:lnTo>
                    <a:close/>
                  </a:path>
                </a:pathLst>
              </a:custGeom>
              <a:ln w="28346">
                <a:solidFill>
                  <a:srgbClr val="FDFDFD"/>
                </a:solidFill>
              </a:ln>
            </p:spPr>
            <p:txBody>
              <a:bodyPr wrap="square" lIns="0" tIns="0" rIns="0" bIns="0" rtlCol="0"/>
              <a:lstStyle/>
              <a:p>
                <a:endParaRPr sz="1200" dirty="0"/>
              </a:p>
            </p:txBody>
          </p:sp>
          <p:sp>
            <p:nvSpPr>
              <p:cNvPr id="243" name="bg object 33">
                <a:extLst>
                  <a:ext uri="{FF2B5EF4-FFF2-40B4-BE49-F238E27FC236}">
                    <a16:creationId xmlns:a16="http://schemas.microsoft.com/office/drawing/2014/main" id="{71704DB8-BCD0-5D4B-AE1D-AD4CC6765AC8}"/>
                  </a:ext>
                </a:extLst>
              </p:cNvPr>
              <p:cNvSpPr/>
              <p:nvPr/>
            </p:nvSpPr>
            <p:spPr>
              <a:xfrm>
                <a:off x="6821941" y="4202831"/>
                <a:ext cx="2108835" cy="395605"/>
              </a:xfrm>
              <a:custGeom>
                <a:avLst/>
                <a:gdLst/>
                <a:ahLst/>
                <a:cxnLst/>
                <a:rect l="l" t="t" r="r" b="b"/>
                <a:pathLst>
                  <a:path w="2108834" h="395605">
                    <a:moveTo>
                      <a:pt x="2108454" y="227075"/>
                    </a:moveTo>
                    <a:lnTo>
                      <a:pt x="2108454" y="169163"/>
                    </a:lnTo>
                    <a:lnTo>
                      <a:pt x="2102492" y="124354"/>
                    </a:lnTo>
                    <a:lnTo>
                      <a:pt x="2085650" y="83989"/>
                    </a:lnTo>
                    <a:lnTo>
                      <a:pt x="2059495" y="49720"/>
                    </a:lnTo>
                    <a:lnTo>
                      <a:pt x="2025593" y="23198"/>
                    </a:lnTo>
                    <a:lnTo>
                      <a:pt x="1985510" y="6074"/>
                    </a:lnTo>
                    <a:lnTo>
                      <a:pt x="1940814" y="0"/>
                    </a:lnTo>
                    <a:lnTo>
                      <a:pt x="168401" y="0"/>
                    </a:lnTo>
                    <a:lnTo>
                      <a:pt x="123648" y="6074"/>
                    </a:lnTo>
                    <a:lnTo>
                      <a:pt x="83424" y="23198"/>
                    </a:lnTo>
                    <a:lnTo>
                      <a:pt x="49339" y="49720"/>
                    </a:lnTo>
                    <a:lnTo>
                      <a:pt x="23001" y="83989"/>
                    </a:lnTo>
                    <a:lnTo>
                      <a:pt x="6018" y="124354"/>
                    </a:lnTo>
                    <a:lnTo>
                      <a:pt x="0" y="169163"/>
                    </a:lnTo>
                    <a:lnTo>
                      <a:pt x="0" y="227075"/>
                    </a:lnTo>
                    <a:lnTo>
                      <a:pt x="6018" y="271829"/>
                    </a:lnTo>
                    <a:lnTo>
                      <a:pt x="23001" y="312053"/>
                    </a:lnTo>
                    <a:lnTo>
                      <a:pt x="49339" y="346138"/>
                    </a:lnTo>
                    <a:lnTo>
                      <a:pt x="83424" y="372476"/>
                    </a:lnTo>
                    <a:lnTo>
                      <a:pt x="123648" y="389459"/>
                    </a:lnTo>
                    <a:lnTo>
                      <a:pt x="168401" y="395477"/>
                    </a:lnTo>
                    <a:lnTo>
                      <a:pt x="1940814" y="395477"/>
                    </a:lnTo>
                    <a:lnTo>
                      <a:pt x="1985510" y="389459"/>
                    </a:lnTo>
                    <a:lnTo>
                      <a:pt x="2025593" y="372476"/>
                    </a:lnTo>
                    <a:lnTo>
                      <a:pt x="2059495" y="346138"/>
                    </a:lnTo>
                    <a:lnTo>
                      <a:pt x="2085650" y="312053"/>
                    </a:lnTo>
                    <a:lnTo>
                      <a:pt x="2102492" y="271829"/>
                    </a:lnTo>
                    <a:lnTo>
                      <a:pt x="2108454" y="227075"/>
                    </a:lnTo>
                    <a:close/>
                  </a:path>
                </a:pathLst>
              </a:custGeom>
              <a:solidFill>
                <a:srgbClr val="326F7F"/>
              </a:solidFill>
            </p:spPr>
            <p:txBody>
              <a:bodyPr wrap="square" lIns="0" tIns="0" rIns="0" bIns="0" rtlCol="0"/>
              <a:lstStyle/>
              <a:p>
                <a:endParaRPr sz="1200" dirty="0"/>
              </a:p>
            </p:txBody>
          </p:sp>
          <p:sp>
            <p:nvSpPr>
              <p:cNvPr id="244" name="bg object 34">
                <a:extLst>
                  <a:ext uri="{FF2B5EF4-FFF2-40B4-BE49-F238E27FC236}">
                    <a16:creationId xmlns:a16="http://schemas.microsoft.com/office/drawing/2014/main" id="{59CBAAD5-D85C-3B4E-89A0-64AB26D0354F}"/>
                  </a:ext>
                </a:extLst>
              </p:cNvPr>
              <p:cNvSpPr/>
              <p:nvPr/>
            </p:nvSpPr>
            <p:spPr>
              <a:xfrm>
                <a:off x="6821941" y="4202831"/>
                <a:ext cx="2108835" cy="395605"/>
              </a:xfrm>
              <a:custGeom>
                <a:avLst/>
                <a:gdLst/>
                <a:ahLst/>
                <a:cxnLst/>
                <a:rect l="l" t="t" r="r" b="b"/>
                <a:pathLst>
                  <a:path w="2108834" h="395605">
                    <a:moveTo>
                      <a:pt x="1940814" y="395477"/>
                    </a:moveTo>
                    <a:lnTo>
                      <a:pt x="168401" y="395477"/>
                    </a:lnTo>
                    <a:lnTo>
                      <a:pt x="123648" y="389459"/>
                    </a:lnTo>
                    <a:lnTo>
                      <a:pt x="83424" y="372476"/>
                    </a:lnTo>
                    <a:lnTo>
                      <a:pt x="49339" y="346138"/>
                    </a:lnTo>
                    <a:lnTo>
                      <a:pt x="23001" y="312053"/>
                    </a:lnTo>
                    <a:lnTo>
                      <a:pt x="6018" y="271829"/>
                    </a:lnTo>
                    <a:lnTo>
                      <a:pt x="0" y="227075"/>
                    </a:lnTo>
                    <a:lnTo>
                      <a:pt x="0" y="169163"/>
                    </a:lnTo>
                    <a:lnTo>
                      <a:pt x="6018" y="124354"/>
                    </a:lnTo>
                    <a:lnTo>
                      <a:pt x="23001" y="83989"/>
                    </a:lnTo>
                    <a:lnTo>
                      <a:pt x="49339" y="49720"/>
                    </a:lnTo>
                    <a:lnTo>
                      <a:pt x="83424" y="23198"/>
                    </a:lnTo>
                    <a:lnTo>
                      <a:pt x="123648" y="6074"/>
                    </a:lnTo>
                    <a:lnTo>
                      <a:pt x="168401" y="0"/>
                    </a:lnTo>
                    <a:lnTo>
                      <a:pt x="1940814" y="0"/>
                    </a:lnTo>
                    <a:lnTo>
                      <a:pt x="1985510" y="6074"/>
                    </a:lnTo>
                    <a:lnTo>
                      <a:pt x="2025593" y="23198"/>
                    </a:lnTo>
                    <a:lnTo>
                      <a:pt x="2059495" y="49720"/>
                    </a:lnTo>
                    <a:lnTo>
                      <a:pt x="2085650" y="83989"/>
                    </a:lnTo>
                    <a:lnTo>
                      <a:pt x="2102492" y="124354"/>
                    </a:lnTo>
                    <a:lnTo>
                      <a:pt x="2108454" y="169163"/>
                    </a:lnTo>
                    <a:lnTo>
                      <a:pt x="2108454" y="227075"/>
                    </a:lnTo>
                    <a:lnTo>
                      <a:pt x="2102492" y="271829"/>
                    </a:lnTo>
                    <a:lnTo>
                      <a:pt x="2085650" y="312053"/>
                    </a:lnTo>
                    <a:lnTo>
                      <a:pt x="2059495" y="346138"/>
                    </a:lnTo>
                    <a:lnTo>
                      <a:pt x="2025593" y="372476"/>
                    </a:lnTo>
                    <a:lnTo>
                      <a:pt x="1985510" y="389459"/>
                    </a:lnTo>
                    <a:lnTo>
                      <a:pt x="1940814" y="395477"/>
                    </a:lnTo>
                    <a:close/>
                  </a:path>
                </a:pathLst>
              </a:custGeom>
              <a:ln w="28346">
                <a:solidFill>
                  <a:srgbClr val="FDFDFD"/>
                </a:solidFill>
              </a:ln>
            </p:spPr>
            <p:txBody>
              <a:bodyPr wrap="square" lIns="0" tIns="0" rIns="0" bIns="0" rtlCol="0"/>
              <a:lstStyle/>
              <a:p>
                <a:endParaRPr sz="1200" dirty="0"/>
              </a:p>
            </p:txBody>
          </p:sp>
          <p:sp>
            <p:nvSpPr>
              <p:cNvPr id="245" name="bg object 35">
                <a:extLst>
                  <a:ext uri="{FF2B5EF4-FFF2-40B4-BE49-F238E27FC236}">
                    <a16:creationId xmlns:a16="http://schemas.microsoft.com/office/drawing/2014/main" id="{BB22A136-4FA0-4845-A4EB-0785BF43233B}"/>
                  </a:ext>
                </a:extLst>
              </p:cNvPr>
              <p:cNvSpPr/>
              <p:nvPr/>
            </p:nvSpPr>
            <p:spPr>
              <a:xfrm>
                <a:off x="6821941" y="4854341"/>
                <a:ext cx="2108835" cy="395605"/>
              </a:xfrm>
              <a:custGeom>
                <a:avLst/>
                <a:gdLst/>
                <a:ahLst/>
                <a:cxnLst/>
                <a:rect l="l" t="t" r="r" b="b"/>
                <a:pathLst>
                  <a:path w="2108834" h="395604">
                    <a:moveTo>
                      <a:pt x="2108454" y="227837"/>
                    </a:moveTo>
                    <a:lnTo>
                      <a:pt x="2108454" y="169163"/>
                    </a:lnTo>
                    <a:lnTo>
                      <a:pt x="2102492" y="124354"/>
                    </a:lnTo>
                    <a:lnTo>
                      <a:pt x="2085650" y="83989"/>
                    </a:lnTo>
                    <a:lnTo>
                      <a:pt x="2059495" y="49720"/>
                    </a:lnTo>
                    <a:lnTo>
                      <a:pt x="2025593" y="23198"/>
                    </a:lnTo>
                    <a:lnTo>
                      <a:pt x="1985510" y="6074"/>
                    </a:lnTo>
                    <a:lnTo>
                      <a:pt x="1940814" y="0"/>
                    </a:lnTo>
                    <a:lnTo>
                      <a:pt x="168401" y="0"/>
                    </a:lnTo>
                    <a:lnTo>
                      <a:pt x="123648" y="6074"/>
                    </a:lnTo>
                    <a:lnTo>
                      <a:pt x="83424" y="23198"/>
                    </a:lnTo>
                    <a:lnTo>
                      <a:pt x="49339" y="49720"/>
                    </a:lnTo>
                    <a:lnTo>
                      <a:pt x="23001" y="83989"/>
                    </a:lnTo>
                    <a:lnTo>
                      <a:pt x="6018" y="124354"/>
                    </a:lnTo>
                    <a:lnTo>
                      <a:pt x="0" y="169163"/>
                    </a:lnTo>
                    <a:lnTo>
                      <a:pt x="0" y="227837"/>
                    </a:lnTo>
                    <a:lnTo>
                      <a:pt x="6018" y="272534"/>
                    </a:lnTo>
                    <a:lnTo>
                      <a:pt x="23001" y="312617"/>
                    </a:lnTo>
                    <a:lnTo>
                      <a:pt x="49339" y="346519"/>
                    </a:lnTo>
                    <a:lnTo>
                      <a:pt x="83424" y="372674"/>
                    </a:lnTo>
                    <a:lnTo>
                      <a:pt x="123648" y="389516"/>
                    </a:lnTo>
                    <a:lnTo>
                      <a:pt x="168401" y="395477"/>
                    </a:lnTo>
                    <a:lnTo>
                      <a:pt x="1940814" y="395477"/>
                    </a:lnTo>
                    <a:lnTo>
                      <a:pt x="1985510" y="389516"/>
                    </a:lnTo>
                    <a:lnTo>
                      <a:pt x="2025593" y="372674"/>
                    </a:lnTo>
                    <a:lnTo>
                      <a:pt x="2059495" y="346519"/>
                    </a:lnTo>
                    <a:lnTo>
                      <a:pt x="2085650" y="312617"/>
                    </a:lnTo>
                    <a:lnTo>
                      <a:pt x="2102492" y="272534"/>
                    </a:lnTo>
                    <a:lnTo>
                      <a:pt x="2108454" y="227837"/>
                    </a:lnTo>
                    <a:close/>
                  </a:path>
                </a:pathLst>
              </a:custGeom>
              <a:solidFill>
                <a:srgbClr val="326F7F"/>
              </a:solidFill>
            </p:spPr>
            <p:txBody>
              <a:bodyPr wrap="square" lIns="0" tIns="0" rIns="0" bIns="0" rtlCol="0"/>
              <a:lstStyle/>
              <a:p>
                <a:endParaRPr sz="1200" dirty="0"/>
              </a:p>
            </p:txBody>
          </p:sp>
          <p:sp>
            <p:nvSpPr>
              <p:cNvPr id="246" name="bg object 36">
                <a:extLst>
                  <a:ext uri="{FF2B5EF4-FFF2-40B4-BE49-F238E27FC236}">
                    <a16:creationId xmlns:a16="http://schemas.microsoft.com/office/drawing/2014/main" id="{7D5AAF3E-6A70-8542-91A5-704ED5F6EE3C}"/>
                  </a:ext>
                </a:extLst>
              </p:cNvPr>
              <p:cNvSpPr/>
              <p:nvPr/>
            </p:nvSpPr>
            <p:spPr>
              <a:xfrm>
                <a:off x="6821941" y="4854341"/>
                <a:ext cx="2108835" cy="395605"/>
              </a:xfrm>
              <a:custGeom>
                <a:avLst/>
                <a:gdLst/>
                <a:ahLst/>
                <a:cxnLst/>
                <a:rect l="l" t="t" r="r" b="b"/>
                <a:pathLst>
                  <a:path w="2108834" h="395604">
                    <a:moveTo>
                      <a:pt x="1940814" y="395477"/>
                    </a:moveTo>
                    <a:lnTo>
                      <a:pt x="168401" y="395477"/>
                    </a:lnTo>
                    <a:lnTo>
                      <a:pt x="123648" y="389516"/>
                    </a:lnTo>
                    <a:lnTo>
                      <a:pt x="83424" y="372674"/>
                    </a:lnTo>
                    <a:lnTo>
                      <a:pt x="49339" y="346519"/>
                    </a:lnTo>
                    <a:lnTo>
                      <a:pt x="23001" y="312617"/>
                    </a:lnTo>
                    <a:lnTo>
                      <a:pt x="6018" y="272534"/>
                    </a:lnTo>
                    <a:lnTo>
                      <a:pt x="0" y="227837"/>
                    </a:lnTo>
                    <a:lnTo>
                      <a:pt x="0" y="169163"/>
                    </a:lnTo>
                    <a:lnTo>
                      <a:pt x="6018" y="124354"/>
                    </a:lnTo>
                    <a:lnTo>
                      <a:pt x="23001" y="83989"/>
                    </a:lnTo>
                    <a:lnTo>
                      <a:pt x="49339" y="49720"/>
                    </a:lnTo>
                    <a:lnTo>
                      <a:pt x="83424" y="23198"/>
                    </a:lnTo>
                    <a:lnTo>
                      <a:pt x="123648" y="6074"/>
                    </a:lnTo>
                    <a:lnTo>
                      <a:pt x="168401" y="0"/>
                    </a:lnTo>
                    <a:lnTo>
                      <a:pt x="1940814" y="0"/>
                    </a:lnTo>
                    <a:lnTo>
                      <a:pt x="1985510" y="6074"/>
                    </a:lnTo>
                    <a:lnTo>
                      <a:pt x="2025593" y="23198"/>
                    </a:lnTo>
                    <a:lnTo>
                      <a:pt x="2059495" y="49720"/>
                    </a:lnTo>
                    <a:lnTo>
                      <a:pt x="2085650" y="83989"/>
                    </a:lnTo>
                    <a:lnTo>
                      <a:pt x="2102492" y="124354"/>
                    </a:lnTo>
                    <a:lnTo>
                      <a:pt x="2108454" y="169163"/>
                    </a:lnTo>
                    <a:lnTo>
                      <a:pt x="2108454" y="227837"/>
                    </a:lnTo>
                    <a:lnTo>
                      <a:pt x="2102492" y="272534"/>
                    </a:lnTo>
                    <a:lnTo>
                      <a:pt x="2085650" y="312617"/>
                    </a:lnTo>
                    <a:lnTo>
                      <a:pt x="2059495" y="346519"/>
                    </a:lnTo>
                    <a:lnTo>
                      <a:pt x="2025593" y="372674"/>
                    </a:lnTo>
                    <a:lnTo>
                      <a:pt x="1985510" y="389516"/>
                    </a:lnTo>
                    <a:lnTo>
                      <a:pt x="1940814" y="395477"/>
                    </a:lnTo>
                    <a:close/>
                  </a:path>
                </a:pathLst>
              </a:custGeom>
              <a:ln w="28346">
                <a:solidFill>
                  <a:srgbClr val="FDFDFD"/>
                </a:solidFill>
              </a:ln>
            </p:spPr>
            <p:txBody>
              <a:bodyPr wrap="square" lIns="0" tIns="0" rIns="0" bIns="0" rtlCol="0"/>
              <a:lstStyle/>
              <a:p>
                <a:endParaRPr sz="1200" dirty="0"/>
              </a:p>
            </p:txBody>
          </p:sp>
          <p:sp>
            <p:nvSpPr>
              <p:cNvPr id="247" name="bg object 37">
                <a:extLst>
                  <a:ext uri="{FF2B5EF4-FFF2-40B4-BE49-F238E27FC236}">
                    <a16:creationId xmlns:a16="http://schemas.microsoft.com/office/drawing/2014/main" id="{178E6CB4-AA05-4243-8A0A-842542368895}"/>
                  </a:ext>
                </a:extLst>
              </p:cNvPr>
              <p:cNvSpPr/>
              <p:nvPr/>
            </p:nvSpPr>
            <p:spPr>
              <a:xfrm>
                <a:off x="6821941" y="5498993"/>
                <a:ext cx="2108835" cy="394970"/>
              </a:xfrm>
              <a:custGeom>
                <a:avLst/>
                <a:gdLst/>
                <a:ahLst/>
                <a:cxnLst/>
                <a:rect l="l" t="t" r="r" b="b"/>
                <a:pathLst>
                  <a:path w="2108834" h="394970">
                    <a:moveTo>
                      <a:pt x="2108454" y="226313"/>
                    </a:moveTo>
                    <a:lnTo>
                      <a:pt x="2108454" y="168401"/>
                    </a:lnTo>
                    <a:lnTo>
                      <a:pt x="2102492" y="123648"/>
                    </a:lnTo>
                    <a:lnTo>
                      <a:pt x="2085650" y="83424"/>
                    </a:lnTo>
                    <a:lnTo>
                      <a:pt x="2059495" y="49339"/>
                    </a:lnTo>
                    <a:lnTo>
                      <a:pt x="2025593" y="23001"/>
                    </a:lnTo>
                    <a:lnTo>
                      <a:pt x="1985510" y="6018"/>
                    </a:lnTo>
                    <a:lnTo>
                      <a:pt x="1940814" y="0"/>
                    </a:lnTo>
                    <a:lnTo>
                      <a:pt x="168401" y="0"/>
                    </a:lnTo>
                    <a:lnTo>
                      <a:pt x="123648" y="6018"/>
                    </a:lnTo>
                    <a:lnTo>
                      <a:pt x="83424" y="23001"/>
                    </a:lnTo>
                    <a:lnTo>
                      <a:pt x="49339" y="49339"/>
                    </a:lnTo>
                    <a:lnTo>
                      <a:pt x="23001" y="83424"/>
                    </a:lnTo>
                    <a:lnTo>
                      <a:pt x="6018" y="123648"/>
                    </a:lnTo>
                    <a:lnTo>
                      <a:pt x="0" y="168401"/>
                    </a:lnTo>
                    <a:lnTo>
                      <a:pt x="0" y="226313"/>
                    </a:lnTo>
                    <a:lnTo>
                      <a:pt x="6018" y="271067"/>
                    </a:lnTo>
                    <a:lnTo>
                      <a:pt x="23001" y="311291"/>
                    </a:lnTo>
                    <a:lnTo>
                      <a:pt x="49339" y="345376"/>
                    </a:lnTo>
                    <a:lnTo>
                      <a:pt x="83424" y="371714"/>
                    </a:lnTo>
                    <a:lnTo>
                      <a:pt x="123648" y="388697"/>
                    </a:lnTo>
                    <a:lnTo>
                      <a:pt x="168401" y="394715"/>
                    </a:lnTo>
                    <a:lnTo>
                      <a:pt x="1940814" y="394715"/>
                    </a:lnTo>
                    <a:lnTo>
                      <a:pt x="1985510" y="388697"/>
                    </a:lnTo>
                    <a:lnTo>
                      <a:pt x="2025593" y="371714"/>
                    </a:lnTo>
                    <a:lnTo>
                      <a:pt x="2059495" y="345376"/>
                    </a:lnTo>
                    <a:lnTo>
                      <a:pt x="2085650" y="311291"/>
                    </a:lnTo>
                    <a:lnTo>
                      <a:pt x="2102492" y="271067"/>
                    </a:lnTo>
                    <a:lnTo>
                      <a:pt x="2108454" y="226313"/>
                    </a:lnTo>
                    <a:close/>
                  </a:path>
                </a:pathLst>
              </a:custGeom>
              <a:solidFill>
                <a:srgbClr val="326F7F"/>
              </a:solidFill>
            </p:spPr>
            <p:txBody>
              <a:bodyPr wrap="square" lIns="0" tIns="0" rIns="0" bIns="0" rtlCol="0"/>
              <a:lstStyle/>
              <a:p>
                <a:endParaRPr sz="1200" dirty="0"/>
              </a:p>
            </p:txBody>
          </p:sp>
          <p:sp>
            <p:nvSpPr>
              <p:cNvPr id="248" name="bg object 38">
                <a:extLst>
                  <a:ext uri="{FF2B5EF4-FFF2-40B4-BE49-F238E27FC236}">
                    <a16:creationId xmlns:a16="http://schemas.microsoft.com/office/drawing/2014/main" id="{11FEF7C0-D24E-4043-AA17-1DA236A4EABE}"/>
                  </a:ext>
                </a:extLst>
              </p:cNvPr>
              <p:cNvSpPr/>
              <p:nvPr/>
            </p:nvSpPr>
            <p:spPr>
              <a:xfrm>
                <a:off x="6821941" y="5498993"/>
                <a:ext cx="2108835" cy="394970"/>
              </a:xfrm>
              <a:custGeom>
                <a:avLst/>
                <a:gdLst/>
                <a:ahLst/>
                <a:cxnLst/>
                <a:rect l="l" t="t" r="r" b="b"/>
                <a:pathLst>
                  <a:path w="2108834" h="394970">
                    <a:moveTo>
                      <a:pt x="1940814" y="394715"/>
                    </a:moveTo>
                    <a:lnTo>
                      <a:pt x="168401" y="394715"/>
                    </a:lnTo>
                    <a:lnTo>
                      <a:pt x="123648" y="388697"/>
                    </a:lnTo>
                    <a:lnTo>
                      <a:pt x="83424" y="371714"/>
                    </a:lnTo>
                    <a:lnTo>
                      <a:pt x="49339" y="345376"/>
                    </a:lnTo>
                    <a:lnTo>
                      <a:pt x="23001" y="311291"/>
                    </a:lnTo>
                    <a:lnTo>
                      <a:pt x="6018" y="271067"/>
                    </a:lnTo>
                    <a:lnTo>
                      <a:pt x="0" y="226313"/>
                    </a:lnTo>
                    <a:lnTo>
                      <a:pt x="0" y="168401"/>
                    </a:lnTo>
                    <a:lnTo>
                      <a:pt x="6018" y="123648"/>
                    </a:lnTo>
                    <a:lnTo>
                      <a:pt x="23001" y="83424"/>
                    </a:lnTo>
                    <a:lnTo>
                      <a:pt x="49339" y="49339"/>
                    </a:lnTo>
                    <a:lnTo>
                      <a:pt x="83424" y="23001"/>
                    </a:lnTo>
                    <a:lnTo>
                      <a:pt x="123648" y="6018"/>
                    </a:lnTo>
                    <a:lnTo>
                      <a:pt x="168401" y="0"/>
                    </a:lnTo>
                    <a:lnTo>
                      <a:pt x="1940814" y="0"/>
                    </a:lnTo>
                    <a:lnTo>
                      <a:pt x="1985510" y="6018"/>
                    </a:lnTo>
                    <a:lnTo>
                      <a:pt x="2025593" y="23001"/>
                    </a:lnTo>
                    <a:lnTo>
                      <a:pt x="2059495" y="49339"/>
                    </a:lnTo>
                    <a:lnTo>
                      <a:pt x="2085650" y="83424"/>
                    </a:lnTo>
                    <a:lnTo>
                      <a:pt x="2102492" y="123648"/>
                    </a:lnTo>
                    <a:lnTo>
                      <a:pt x="2108454" y="168401"/>
                    </a:lnTo>
                    <a:lnTo>
                      <a:pt x="2108454" y="226313"/>
                    </a:lnTo>
                    <a:lnTo>
                      <a:pt x="2102492" y="271067"/>
                    </a:lnTo>
                    <a:lnTo>
                      <a:pt x="2085650" y="311291"/>
                    </a:lnTo>
                    <a:lnTo>
                      <a:pt x="2059495" y="345376"/>
                    </a:lnTo>
                    <a:lnTo>
                      <a:pt x="2025593" y="371714"/>
                    </a:lnTo>
                    <a:lnTo>
                      <a:pt x="1985510" y="388697"/>
                    </a:lnTo>
                    <a:lnTo>
                      <a:pt x="1940814" y="394715"/>
                    </a:lnTo>
                    <a:close/>
                  </a:path>
                </a:pathLst>
              </a:custGeom>
              <a:ln w="28346">
                <a:solidFill>
                  <a:srgbClr val="FDFDFD"/>
                </a:solidFill>
              </a:ln>
            </p:spPr>
            <p:txBody>
              <a:bodyPr wrap="square" lIns="0" tIns="0" rIns="0" bIns="0" rtlCol="0"/>
              <a:lstStyle/>
              <a:p>
                <a:endParaRPr sz="1200" dirty="0"/>
              </a:p>
            </p:txBody>
          </p:sp>
          <p:sp>
            <p:nvSpPr>
              <p:cNvPr id="249" name="object 32">
                <a:extLst>
                  <a:ext uri="{FF2B5EF4-FFF2-40B4-BE49-F238E27FC236}">
                    <a16:creationId xmlns:a16="http://schemas.microsoft.com/office/drawing/2014/main" id="{6665B2E0-5762-8F44-9D7C-8BE391BC9D9B}"/>
                  </a:ext>
                </a:extLst>
              </p:cNvPr>
              <p:cNvSpPr txBox="1"/>
              <p:nvPr/>
            </p:nvSpPr>
            <p:spPr>
              <a:xfrm>
                <a:off x="6872478" y="4958775"/>
                <a:ext cx="2003420"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sp>
            <p:nvSpPr>
              <p:cNvPr id="250" name="object 33">
                <a:extLst>
                  <a:ext uri="{FF2B5EF4-FFF2-40B4-BE49-F238E27FC236}">
                    <a16:creationId xmlns:a16="http://schemas.microsoft.com/office/drawing/2014/main" id="{5389472B-2FBA-5A4E-AA9A-4706C24C0997}"/>
                  </a:ext>
                </a:extLst>
              </p:cNvPr>
              <p:cNvSpPr txBox="1"/>
              <p:nvPr/>
            </p:nvSpPr>
            <p:spPr>
              <a:xfrm>
                <a:off x="7051553" y="5602662"/>
                <a:ext cx="1649101" cy="1528125"/>
              </a:xfrm>
              <a:prstGeom prst="rect">
                <a:avLst/>
              </a:prstGeom>
            </p:spPr>
            <p:txBody>
              <a:bodyPr vert="horz" wrap="square" lIns="0" tIns="13335" rIns="0" bIns="0" rtlCol="0">
                <a:spAutoFit/>
              </a:bodyPr>
              <a:lstStyle/>
              <a:p>
                <a:pPr marL="9525">
                  <a:spcBef>
                    <a:spcPts val="105"/>
                  </a:spcBef>
                </a:pPr>
                <a:endParaRPr sz="750" dirty="0">
                  <a:latin typeface="Arial"/>
                  <a:cs typeface="Arial"/>
                </a:endParaRPr>
              </a:p>
            </p:txBody>
          </p:sp>
          <p:grpSp>
            <p:nvGrpSpPr>
              <p:cNvPr id="251" name="object 52">
                <a:extLst>
                  <a:ext uri="{FF2B5EF4-FFF2-40B4-BE49-F238E27FC236}">
                    <a16:creationId xmlns:a16="http://schemas.microsoft.com/office/drawing/2014/main" id="{ED8CE735-C4BD-A34A-ACF0-9A95907BCDAD}"/>
                  </a:ext>
                </a:extLst>
              </p:cNvPr>
              <p:cNvGrpSpPr/>
              <p:nvPr/>
            </p:nvGrpSpPr>
            <p:grpSpPr>
              <a:xfrm>
                <a:off x="7695193" y="3961276"/>
                <a:ext cx="85725" cy="203073"/>
                <a:chOff x="6440552" y="2557779"/>
                <a:chExt cx="85725" cy="203073"/>
              </a:xfrm>
            </p:grpSpPr>
            <p:sp>
              <p:nvSpPr>
                <p:cNvPr id="267" name="object 53">
                  <a:extLst>
                    <a:ext uri="{FF2B5EF4-FFF2-40B4-BE49-F238E27FC236}">
                      <a16:creationId xmlns:a16="http://schemas.microsoft.com/office/drawing/2014/main" id="{90EF4A17-1AE3-124E-8C5C-938240C9A71E}"/>
                    </a:ext>
                  </a:extLst>
                </p:cNvPr>
                <p:cNvSpPr/>
                <p:nvPr/>
              </p:nvSpPr>
              <p:spPr>
                <a:xfrm>
                  <a:off x="6483224" y="2557779"/>
                  <a:ext cx="0" cy="140970"/>
                </a:xfrm>
                <a:custGeom>
                  <a:avLst/>
                  <a:gdLst/>
                  <a:ahLst/>
                  <a:cxnLst/>
                  <a:rect l="l" t="t" r="r" b="b"/>
                  <a:pathLst>
                    <a:path h="140969">
                      <a:moveTo>
                        <a:pt x="0" y="0"/>
                      </a:moveTo>
                      <a:lnTo>
                        <a:pt x="0" y="140970"/>
                      </a:lnTo>
                    </a:path>
                  </a:pathLst>
                </a:custGeom>
                <a:ln w="28346">
                  <a:solidFill>
                    <a:srgbClr val="FDFDFD"/>
                  </a:solidFill>
                </a:ln>
              </p:spPr>
              <p:txBody>
                <a:bodyPr wrap="square" lIns="0" tIns="0" rIns="0" bIns="0" rtlCol="0"/>
                <a:lstStyle/>
                <a:p>
                  <a:endParaRPr sz="1200" dirty="0"/>
                </a:p>
              </p:txBody>
            </p:sp>
            <p:sp>
              <p:nvSpPr>
                <p:cNvPr id="268" name="object 54">
                  <a:extLst>
                    <a:ext uri="{FF2B5EF4-FFF2-40B4-BE49-F238E27FC236}">
                      <a16:creationId xmlns:a16="http://schemas.microsoft.com/office/drawing/2014/main" id="{6225E771-CC25-9E48-AF1E-EF0C7C61359F}"/>
                    </a:ext>
                  </a:extLst>
                </p:cNvPr>
                <p:cNvSpPr/>
                <p:nvPr/>
              </p:nvSpPr>
              <p:spPr>
                <a:xfrm>
                  <a:off x="6440552" y="2686557"/>
                  <a:ext cx="85725" cy="74295"/>
                </a:xfrm>
                <a:custGeom>
                  <a:avLst/>
                  <a:gdLst/>
                  <a:ahLst/>
                  <a:cxnLst/>
                  <a:rect l="l" t="t" r="r" b="b"/>
                  <a:pathLst>
                    <a:path w="85725" h="74294">
                      <a:moveTo>
                        <a:pt x="85344" y="0"/>
                      </a:moveTo>
                      <a:lnTo>
                        <a:pt x="0" y="0"/>
                      </a:lnTo>
                      <a:lnTo>
                        <a:pt x="42672" y="73914"/>
                      </a:lnTo>
                      <a:lnTo>
                        <a:pt x="85344" y="0"/>
                      </a:lnTo>
                      <a:close/>
                    </a:path>
                  </a:pathLst>
                </a:custGeom>
                <a:solidFill>
                  <a:srgbClr val="FDFDFD"/>
                </a:solidFill>
              </p:spPr>
              <p:txBody>
                <a:bodyPr wrap="square" lIns="0" tIns="0" rIns="0" bIns="0" rtlCol="0"/>
                <a:lstStyle/>
                <a:p>
                  <a:endParaRPr sz="1200" dirty="0"/>
                </a:p>
              </p:txBody>
            </p:sp>
          </p:grpSp>
          <p:grpSp>
            <p:nvGrpSpPr>
              <p:cNvPr id="252" name="object 55">
                <a:extLst>
                  <a:ext uri="{FF2B5EF4-FFF2-40B4-BE49-F238E27FC236}">
                    <a16:creationId xmlns:a16="http://schemas.microsoft.com/office/drawing/2014/main" id="{304DE176-FC25-F049-8E6E-91F7EDFF25AF}"/>
                  </a:ext>
                </a:extLst>
              </p:cNvPr>
              <p:cNvGrpSpPr/>
              <p:nvPr/>
            </p:nvGrpSpPr>
            <p:grpSpPr>
              <a:xfrm>
                <a:off x="7971799" y="4006235"/>
                <a:ext cx="85725" cy="212090"/>
                <a:chOff x="6717158" y="2602738"/>
                <a:chExt cx="85725" cy="212090"/>
              </a:xfrm>
            </p:grpSpPr>
            <p:sp>
              <p:nvSpPr>
                <p:cNvPr id="265" name="object 56">
                  <a:extLst>
                    <a:ext uri="{FF2B5EF4-FFF2-40B4-BE49-F238E27FC236}">
                      <a16:creationId xmlns:a16="http://schemas.microsoft.com/office/drawing/2014/main" id="{5BD64AD5-04C6-6A4B-BC68-356856071079}"/>
                    </a:ext>
                  </a:extLst>
                </p:cNvPr>
                <p:cNvSpPr/>
                <p:nvPr/>
              </p:nvSpPr>
              <p:spPr>
                <a:xfrm>
                  <a:off x="6759830" y="2663698"/>
                  <a:ext cx="0" cy="151130"/>
                </a:xfrm>
                <a:custGeom>
                  <a:avLst/>
                  <a:gdLst/>
                  <a:ahLst/>
                  <a:cxnLst/>
                  <a:rect l="l" t="t" r="r" b="b"/>
                  <a:pathLst>
                    <a:path h="151130">
                      <a:moveTo>
                        <a:pt x="0" y="150875"/>
                      </a:moveTo>
                      <a:lnTo>
                        <a:pt x="0" y="0"/>
                      </a:lnTo>
                    </a:path>
                  </a:pathLst>
                </a:custGeom>
                <a:ln w="28346">
                  <a:solidFill>
                    <a:srgbClr val="FDFDFD"/>
                  </a:solidFill>
                </a:ln>
              </p:spPr>
              <p:txBody>
                <a:bodyPr wrap="square" lIns="0" tIns="0" rIns="0" bIns="0" rtlCol="0"/>
                <a:lstStyle/>
                <a:p>
                  <a:endParaRPr sz="1200" dirty="0"/>
                </a:p>
              </p:txBody>
            </p:sp>
            <p:sp>
              <p:nvSpPr>
                <p:cNvPr id="266" name="object 57">
                  <a:extLst>
                    <a:ext uri="{FF2B5EF4-FFF2-40B4-BE49-F238E27FC236}">
                      <a16:creationId xmlns:a16="http://schemas.microsoft.com/office/drawing/2014/main" id="{652BE22D-FBF6-4D4D-BED2-A177908B8D1C}"/>
                    </a:ext>
                  </a:extLst>
                </p:cNvPr>
                <p:cNvSpPr/>
                <p:nvPr/>
              </p:nvSpPr>
              <p:spPr>
                <a:xfrm>
                  <a:off x="6717158" y="2602738"/>
                  <a:ext cx="85725" cy="73660"/>
                </a:xfrm>
                <a:custGeom>
                  <a:avLst/>
                  <a:gdLst/>
                  <a:ahLst/>
                  <a:cxnLst/>
                  <a:rect l="l" t="t" r="r" b="b"/>
                  <a:pathLst>
                    <a:path w="85725" h="73660">
                      <a:moveTo>
                        <a:pt x="85344" y="73151"/>
                      </a:moveTo>
                      <a:lnTo>
                        <a:pt x="42672" y="0"/>
                      </a:lnTo>
                      <a:lnTo>
                        <a:pt x="0" y="73151"/>
                      </a:lnTo>
                      <a:lnTo>
                        <a:pt x="85344" y="73151"/>
                      </a:lnTo>
                      <a:close/>
                    </a:path>
                  </a:pathLst>
                </a:custGeom>
                <a:solidFill>
                  <a:srgbClr val="FDFDFD"/>
                </a:solidFill>
              </p:spPr>
              <p:txBody>
                <a:bodyPr wrap="square" lIns="0" tIns="0" rIns="0" bIns="0" rtlCol="0"/>
                <a:lstStyle/>
                <a:p>
                  <a:endParaRPr sz="1200" dirty="0"/>
                </a:p>
              </p:txBody>
            </p:sp>
          </p:grpSp>
          <p:grpSp>
            <p:nvGrpSpPr>
              <p:cNvPr id="253" name="object 58">
                <a:extLst>
                  <a:ext uri="{FF2B5EF4-FFF2-40B4-BE49-F238E27FC236}">
                    <a16:creationId xmlns:a16="http://schemas.microsoft.com/office/drawing/2014/main" id="{865ED38F-F10C-E14B-9DEB-5BA0CD7819C2}"/>
                  </a:ext>
                </a:extLst>
              </p:cNvPr>
              <p:cNvGrpSpPr/>
              <p:nvPr/>
            </p:nvGrpSpPr>
            <p:grpSpPr>
              <a:xfrm>
                <a:off x="7695193" y="4596785"/>
                <a:ext cx="85725" cy="212344"/>
                <a:chOff x="6440552" y="3193288"/>
                <a:chExt cx="85725" cy="212344"/>
              </a:xfrm>
            </p:grpSpPr>
            <p:sp>
              <p:nvSpPr>
                <p:cNvPr id="263" name="object 59">
                  <a:extLst>
                    <a:ext uri="{FF2B5EF4-FFF2-40B4-BE49-F238E27FC236}">
                      <a16:creationId xmlns:a16="http://schemas.microsoft.com/office/drawing/2014/main" id="{A46EA39B-4902-1D43-95DB-5CFB59DB82EC}"/>
                    </a:ext>
                  </a:extLst>
                </p:cNvPr>
                <p:cNvSpPr/>
                <p:nvPr/>
              </p:nvSpPr>
              <p:spPr>
                <a:xfrm>
                  <a:off x="6483224" y="3193288"/>
                  <a:ext cx="0" cy="151130"/>
                </a:xfrm>
                <a:custGeom>
                  <a:avLst/>
                  <a:gdLst/>
                  <a:ahLst/>
                  <a:cxnLst/>
                  <a:rect l="l" t="t" r="r" b="b"/>
                  <a:pathLst>
                    <a:path h="151129">
                      <a:moveTo>
                        <a:pt x="0" y="0"/>
                      </a:moveTo>
                      <a:lnTo>
                        <a:pt x="0" y="150876"/>
                      </a:lnTo>
                    </a:path>
                  </a:pathLst>
                </a:custGeom>
                <a:ln w="28346">
                  <a:solidFill>
                    <a:srgbClr val="FDFDFD"/>
                  </a:solidFill>
                </a:ln>
              </p:spPr>
              <p:txBody>
                <a:bodyPr wrap="square" lIns="0" tIns="0" rIns="0" bIns="0" rtlCol="0"/>
                <a:lstStyle/>
                <a:p>
                  <a:endParaRPr sz="1200" dirty="0"/>
                </a:p>
              </p:txBody>
            </p:sp>
            <p:sp>
              <p:nvSpPr>
                <p:cNvPr id="264" name="object 60">
                  <a:extLst>
                    <a:ext uri="{FF2B5EF4-FFF2-40B4-BE49-F238E27FC236}">
                      <a16:creationId xmlns:a16="http://schemas.microsoft.com/office/drawing/2014/main" id="{36D97F49-DFBD-F34B-87C4-1A30EA8A241B}"/>
                    </a:ext>
                  </a:extLst>
                </p:cNvPr>
                <p:cNvSpPr/>
                <p:nvPr/>
              </p:nvSpPr>
              <p:spPr>
                <a:xfrm>
                  <a:off x="6440552" y="3331972"/>
                  <a:ext cx="85725" cy="73660"/>
                </a:xfrm>
                <a:custGeom>
                  <a:avLst/>
                  <a:gdLst/>
                  <a:ahLst/>
                  <a:cxnLst/>
                  <a:rect l="l" t="t" r="r" b="b"/>
                  <a:pathLst>
                    <a:path w="85725" h="73660">
                      <a:moveTo>
                        <a:pt x="85344" y="0"/>
                      </a:moveTo>
                      <a:lnTo>
                        <a:pt x="0" y="0"/>
                      </a:lnTo>
                      <a:lnTo>
                        <a:pt x="42672" y="73152"/>
                      </a:lnTo>
                      <a:lnTo>
                        <a:pt x="85344" y="0"/>
                      </a:lnTo>
                      <a:close/>
                    </a:path>
                  </a:pathLst>
                </a:custGeom>
                <a:solidFill>
                  <a:srgbClr val="FDFDFD"/>
                </a:solidFill>
              </p:spPr>
              <p:txBody>
                <a:bodyPr wrap="square" lIns="0" tIns="0" rIns="0" bIns="0" rtlCol="0"/>
                <a:lstStyle/>
                <a:p>
                  <a:endParaRPr sz="1200" dirty="0"/>
                </a:p>
              </p:txBody>
            </p:sp>
          </p:grpSp>
          <p:grpSp>
            <p:nvGrpSpPr>
              <p:cNvPr id="254" name="object 61">
                <a:extLst>
                  <a:ext uri="{FF2B5EF4-FFF2-40B4-BE49-F238E27FC236}">
                    <a16:creationId xmlns:a16="http://schemas.microsoft.com/office/drawing/2014/main" id="{9D559E89-2DE2-3546-84A1-FD0F359C50DC}"/>
                  </a:ext>
                </a:extLst>
              </p:cNvPr>
              <p:cNvGrpSpPr/>
              <p:nvPr/>
            </p:nvGrpSpPr>
            <p:grpSpPr>
              <a:xfrm>
                <a:off x="7971799" y="4641742"/>
                <a:ext cx="85725" cy="212725"/>
                <a:chOff x="6717158" y="3238245"/>
                <a:chExt cx="85725" cy="212725"/>
              </a:xfrm>
            </p:grpSpPr>
            <p:sp>
              <p:nvSpPr>
                <p:cNvPr id="261" name="object 62">
                  <a:extLst>
                    <a:ext uri="{FF2B5EF4-FFF2-40B4-BE49-F238E27FC236}">
                      <a16:creationId xmlns:a16="http://schemas.microsoft.com/office/drawing/2014/main" id="{A01C940E-3681-0642-9DD4-E3DD28D351D9}"/>
                    </a:ext>
                  </a:extLst>
                </p:cNvPr>
                <p:cNvSpPr/>
                <p:nvPr/>
              </p:nvSpPr>
              <p:spPr>
                <a:xfrm>
                  <a:off x="6759830" y="3299205"/>
                  <a:ext cx="0" cy="151765"/>
                </a:xfrm>
                <a:custGeom>
                  <a:avLst/>
                  <a:gdLst/>
                  <a:ahLst/>
                  <a:cxnLst/>
                  <a:rect l="l" t="t" r="r" b="b"/>
                  <a:pathLst>
                    <a:path h="151764">
                      <a:moveTo>
                        <a:pt x="0" y="151637"/>
                      </a:moveTo>
                      <a:lnTo>
                        <a:pt x="0" y="0"/>
                      </a:lnTo>
                    </a:path>
                  </a:pathLst>
                </a:custGeom>
                <a:ln w="28346">
                  <a:solidFill>
                    <a:srgbClr val="FDFDFD"/>
                  </a:solidFill>
                </a:ln>
              </p:spPr>
              <p:txBody>
                <a:bodyPr wrap="square" lIns="0" tIns="0" rIns="0" bIns="0" rtlCol="0"/>
                <a:lstStyle/>
                <a:p>
                  <a:endParaRPr sz="1200" dirty="0"/>
                </a:p>
              </p:txBody>
            </p:sp>
            <p:sp>
              <p:nvSpPr>
                <p:cNvPr id="262" name="object 63">
                  <a:extLst>
                    <a:ext uri="{FF2B5EF4-FFF2-40B4-BE49-F238E27FC236}">
                      <a16:creationId xmlns:a16="http://schemas.microsoft.com/office/drawing/2014/main" id="{1732EBCA-2F36-3F47-AF22-4A7C9DD3A938}"/>
                    </a:ext>
                  </a:extLst>
                </p:cNvPr>
                <p:cNvSpPr/>
                <p:nvPr/>
              </p:nvSpPr>
              <p:spPr>
                <a:xfrm>
                  <a:off x="6717158" y="3238245"/>
                  <a:ext cx="85725" cy="74295"/>
                </a:xfrm>
                <a:custGeom>
                  <a:avLst/>
                  <a:gdLst/>
                  <a:ahLst/>
                  <a:cxnLst/>
                  <a:rect l="l" t="t" r="r" b="b"/>
                  <a:pathLst>
                    <a:path w="85725" h="74295">
                      <a:moveTo>
                        <a:pt x="85344" y="73913"/>
                      </a:moveTo>
                      <a:lnTo>
                        <a:pt x="42672" y="0"/>
                      </a:lnTo>
                      <a:lnTo>
                        <a:pt x="0" y="73913"/>
                      </a:lnTo>
                      <a:lnTo>
                        <a:pt x="85344" y="73913"/>
                      </a:lnTo>
                      <a:close/>
                    </a:path>
                  </a:pathLst>
                </a:custGeom>
                <a:solidFill>
                  <a:srgbClr val="FDFDFD"/>
                </a:solidFill>
              </p:spPr>
              <p:txBody>
                <a:bodyPr wrap="square" lIns="0" tIns="0" rIns="0" bIns="0" rtlCol="0"/>
                <a:lstStyle/>
                <a:p>
                  <a:endParaRPr sz="1200" dirty="0"/>
                </a:p>
              </p:txBody>
            </p:sp>
          </p:grpSp>
          <p:grpSp>
            <p:nvGrpSpPr>
              <p:cNvPr id="255" name="object 64">
                <a:extLst>
                  <a:ext uri="{FF2B5EF4-FFF2-40B4-BE49-F238E27FC236}">
                    <a16:creationId xmlns:a16="http://schemas.microsoft.com/office/drawing/2014/main" id="{1E5AB9BB-BE9D-FE4E-8372-5D85C4C2F40C}"/>
                  </a:ext>
                </a:extLst>
              </p:cNvPr>
              <p:cNvGrpSpPr/>
              <p:nvPr/>
            </p:nvGrpSpPr>
            <p:grpSpPr>
              <a:xfrm>
                <a:off x="7695193" y="5239912"/>
                <a:ext cx="85725" cy="212979"/>
                <a:chOff x="6440552" y="3836415"/>
                <a:chExt cx="85725" cy="212979"/>
              </a:xfrm>
            </p:grpSpPr>
            <p:sp>
              <p:nvSpPr>
                <p:cNvPr id="259" name="object 65">
                  <a:extLst>
                    <a:ext uri="{FF2B5EF4-FFF2-40B4-BE49-F238E27FC236}">
                      <a16:creationId xmlns:a16="http://schemas.microsoft.com/office/drawing/2014/main" id="{7926414E-41E6-1A45-BD21-88B046E13292}"/>
                    </a:ext>
                  </a:extLst>
                </p:cNvPr>
                <p:cNvSpPr/>
                <p:nvPr/>
              </p:nvSpPr>
              <p:spPr>
                <a:xfrm>
                  <a:off x="6483224" y="3836415"/>
                  <a:ext cx="0" cy="151765"/>
                </a:xfrm>
                <a:custGeom>
                  <a:avLst/>
                  <a:gdLst/>
                  <a:ahLst/>
                  <a:cxnLst/>
                  <a:rect l="l" t="t" r="r" b="b"/>
                  <a:pathLst>
                    <a:path h="151764">
                      <a:moveTo>
                        <a:pt x="0" y="0"/>
                      </a:moveTo>
                      <a:lnTo>
                        <a:pt x="0" y="151638"/>
                      </a:lnTo>
                    </a:path>
                  </a:pathLst>
                </a:custGeom>
                <a:ln w="28346">
                  <a:solidFill>
                    <a:srgbClr val="FDFDFD"/>
                  </a:solidFill>
                </a:ln>
              </p:spPr>
              <p:txBody>
                <a:bodyPr wrap="square" lIns="0" tIns="0" rIns="0" bIns="0" rtlCol="0"/>
                <a:lstStyle/>
                <a:p>
                  <a:endParaRPr sz="1200" dirty="0"/>
                </a:p>
              </p:txBody>
            </p:sp>
            <p:sp>
              <p:nvSpPr>
                <p:cNvPr id="260" name="object 66">
                  <a:extLst>
                    <a:ext uri="{FF2B5EF4-FFF2-40B4-BE49-F238E27FC236}">
                      <a16:creationId xmlns:a16="http://schemas.microsoft.com/office/drawing/2014/main" id="{D9CFE352-0A8E-A94D-BFE3-8038883896B8}"/>
                    </a:ext>
                  </a:extLst>
                </p:cNvPr>
                <p:cNvSpPr/>
                <p:nvPr/>
              </p:nvSpPr>
              <p:spPr>
                <a:xfrm>
                  <a:off x="6440552" y="3975099"/>
                  <a:ext cx="85725" cy="74295"/>
                </a:xfrm>
                <a:custGeom>
                  <a:avLst/>
                  <a:gdLst/>
                  <a:ahLst/>
                  <a:cxnLst/>
                  <a:rect l="l" t="t" r="r" b="b"/>
                  <a:pathLst>
                    <a:path w="85725" h="74295">
                      <a:moveTo>
                        <a:pt x="85344" y="0"/>
                      </a:moveTo>
                      <a:lnTo>
                        <a:pt x="0" y="0"/>
                      </a:lnTo>
                      <a:lnTo>
                        <a:pt x="42672" y="73914"/>
                      </a:lnTo>
                      <a:lnTo>
                        <a:pt x="85344" y="0"/>
                      </a:lnTo>
                      <a:close/>
                    </a:path>
                  </a:pathLst>
                </a:custGeom>
                <a:solidFill>
                  <a:srgbClr val="FDFDFD"/>
                </a:solidFill>
              </p:spPr>
              <p:txBody>
                <a:bodyPr wrap="square" lIns="0" tIns="0" rIns="0" bIns="0" rtlCol="0"/>
                <a:lstStyle/>
                <a:p>
                  <a:endParaRPr sz="1200" dirty="0"/>
                </a:p>
              </p:txBody>
            </p:sp>
          </p:grpSp>
          <p:grpSp>
            <p:nvGrpSpPr>
              <p:cNvPr id="256" name="object 67">
                <a:extLst>
                  <a:ext uri="{FF2B5EF4-FFF2-40B4-BE49-F238E27FC236}">
                    <a16:creationId xmlns:a16="http://schemas.microsoft.com/office/drawing/2014/main" id="{F5B570D5-EC57-B140-9CD6-27AB4E3A1317}"/>
                  </a:ext>
                </a:extLst>
              </p:cNvPr>
              <p:cNvGrpSpPr/>
              <p:nvPr/>
            </p:nvGrpSpPr>
            <p:grpSpPr>
              <a:xfrm>
                <a:off x="7971799" y="5284870"/>
                <a:ext cx="85725" cy="212217"/>
                <a:chOff x="6717158" y="3881373"/>
                <a:chExt cx="85725" cy="212217"/>
              </a:xfrm>
            </p:grpSpPr>
            <p:sp>
              <p:nvSpPr>
                <p:cNvPr id="257" name="object 68">
                  <a:extLst>
                    <a:ext uri="{FF2B5EF4-FFF2-40B4-BE49-F238E27FC236}">
                      <a16:creationId xmlns:a16="http://schemas.microsoft.com/office/drawing/2014/main" id="{91FFDFF6-E8A8-DF4E-B758-89FDBCD4F5BB}"/>
                    </a:ext>
                  </a:extLst>
                </p:cNvPr>
                <p:cNvSpPr/>
                <p:nvPr/>
              </p:nvSpPr>
              <p:spPr>
                <a:xfrm>
                  <a:off x="6759830" y="3943095"/>
                  <a:ext cx="0" cy="150495"/>
                </a:xfrm>
                <a:custGeom>
                  <a:avLst/>
                  <a:gdLst/>
                  <a:ahLst/>
                  <a:cxnLst/>
                  <a:rect l="l" t="t" r="r" b="b"/>
                  <a:pathLst>
                    <a:path h="150495">
                      <a:moveTo>
                        <a:pt x="0" y="150113"/>
                      </a:moveTo>
                      <a:lnTo>
                        <a:pt x="0" y="0"/>
                      </a:lnTo>
                    </a:path>
                  </a:pathLst>
                </a:custGeom>
                <a:ln w="28346">
                  <a:solidFill>
                    <a:srgbClr val="FDFDFD"/>
                  </a:solidFill>
                </a:ln>
              </p:spPr>
              <p:txBody>
                <a:bodyPr wrap="square" lIns="0" tIns="0" rIns="0" bIns="0" rtlCol="0"/>
                <a:lstStyle/>
                <a:p>
                  <a:endParaRPr sz="1200" dirty="0"/>
                </a:p>
              </p:txBody>
            </p:sp>
            <p:sp>
              <p:nvSpPr>
                <p:cNvPr id="258" name="object 69">
                  <a:extLst>
                    <a:ext uri="{FF2B5EF4-FFF2-40B4-BE49-F238E27FC236}">
                      <a16:creationId xmlns:a16="http://schemas.microsoft.com/office/drawing/2014/main" id="{1AC1937D-B40C-D649-BE5C-32551AE8209B}"/>
                    </a:ext>
                  </a:extLst>
                </p:cNvPr>
                <p:cNvSpPr/>
                <p:nvPr/>
              </p:nvSpPr>
              <p:spPr>
                <a:xfrm>
                  <a:off x="6717158" y="3881373"/>
                  <a:ext cx="85725" cy="74295"/>
                </a:xfrm>
                <a:custGeom>
                  <a:avLst/>
                  <a:gdLst/>
                  <a:ahLst/>
                  <a:cxnLst/>
                  <a:rect l="l" t="t" r="r" b="b"/>
                  <a:pathLst>
                    <a:path w="85725" h="74295">
                      <a:moveTo>
                        <a:pt x="85344" y="73913"/>
                      </a:moveTo>
                      <a:lnTo>
                        <a:pt x="42672" y="0"/>
                      </a:lnTo>
                      <a:lnTo>
                        <a:pt x="0" y="73913"/>
                      </a:lnTo>
                      <a:lnTo>
                        <a:pt x="85344" y="73913"/>
                      </a:lnTo>
                      <a:close/>
                    </a:path>
                  </a:pathLst>
                </a:custGeom>
                <a:solidFill>
                  <a:srgbClr val="FDFDFD"/>
                </a:solidFill>
              </p:spPr>
              <p:txBody>
                <a:bodyPr wrap="square" lIns="0" tIns="0" rIns="0" bIns="0" rtlCol="0"/>
                <a:lstStyle/>
                <a:p>
                  <a:endParaRPr sz="1200" dirty="0"/>
                </a:p>
              </p:txBody>
            </p:sp>
          </p:grpSp>
        </p:grpSp>
        <p:grpSp>
          <p:nvGrpSpPr>
            <p:cNvPr id="156" name="Group 155">
              <a:extLst>
                <a:ext uri="{FF2B5EF4-FFF2-40B4-BE49-F238E27FC236}">
                  <a16:creationId xmlns:a16="http://schemas.microsoft.com/office/drawing/2014/main" id="{E7C92B65-17C4-1B40-9E0F-A0247D23BBFE}"/>
                </a:ext>
              </a:extLst>
            </p:cNvPr>
            <p:cNvGrpSpPr/>
            <p:nvPr/>
          </p:nvGrpSpPr>
          <p:grpSpPr>
            <a:xfrm>
              <a:off x="9086604" y="2964580"/>
              <a:ext cx="2148841" cy="3240405"/>
              <a:chOff x="9086604" y="2964580"/>
              <a:chExt cx="2148841" cy="3240405"/>
            </a:xfrm>
          </p:grpSpPr>
          <p:sp>
            <p:nvSpPr>
              <p:cNvPr id="226" name="bg object 19">
                <a:extLst>
                  <a:ext uri="{FF2B5EF4-FFF2-40B4-BE49-F238E27FC236}">
                    <a16:creationId xmlns:a16="http://schemas.microsoft.com/office/drawing/2014/main" id="{1F7513E7-1793-E447-BB66-1959A3A5A47A}"/>
                  </a:ext>
                </a:extLst>
              </p:cNvPr>
              <p:cNvSpPr/>
              <p:nvPr/>
            </p:nvSpPr>
            <p:spPr>
              <a:xfrm>
                <a:off x="9421885" y="2964580"/>
                <a:ext cx="1813560" cy="3240405"/>
              </a:xfrm>
              <a:custGeom>
                <a:avLst/>
                <a:gdLst/>
                <a:ahLst/>
                <a:cxnLst/>
                <a:rect l="l" t="t" r="r" b="b"/>
                <a:pathLst>
                  <a:path w="1813559" h="3240404">
                    <a:moveTo>
                      <a:pt x="1813559" y="3071622"/>
                    </a:moveTo>
                    <a:lnTo>
                      <a:pt x="1813559" y="168401"/>
                    </a:lnTo>
                    <a:lnTo>
                      <a:pt x="1807541" y="123648"/>
                    </a:lnTo>
                    <a:lnTo>
                      <a:pt x="1790558" y="83424"/>
                    </a:lnTo>
                    <a:lnTo>
                      <a:pt x="1764220" y="49339"/>
                    </a:lnTo>
                    <a:lnTo>
                      <a:pt x="1730135" y="23001"/>
                    </a:lnTo>
                    <a:lnTo>
                      <a:pt x="1689911" y="6018"/>
                    </a:lnTo>
                    <a:lnTo>
                      <a:pt x="1645157" y="0"/>
                    </a:lnTo>
                    <a:lnTo>
                      <a:pt x="167639" y="0"/>
                    </a:lnTo>
                    <a:lnTo>
                      <a:pt x="123207" y="6018"/>
                    </a:lnTo>
                    <a:lnTo>
                      <a:pt x="83199" y="23001"/>
                    </a:lnTo>
                    <a:lnTo>
                      <a:pt x="49244" y="49339"/>
                    </a:lnTo>
                    <a:lnTo>
                      <a:pt x="22972" y="83424"/>
                    </a:lnTo>
                    <a:lnTo>
                      <a:pt x="6014" y="123648"/>
                    </a:lnTo>
                    <a:lnTo>
                      <a:pt x="0" y="168401"/>
                    </a:lnTo>
                    <a:lnTo>
                      <a:pt x="0" y="3071622"/>
                    </a:lnTo>
                    <a:lnTo>
                      <a:pt x="6014" y="3116375"/>
                    </a:lnTo>
                    <a:lnTo>
                      <a:pt x="22972" y="3156599"/>
                    </a:lnTo>
                    <a:lnTo>
                      <a:pt x="49244" y="3190684"/>
                    </a:lnTo>
                    <a:lnTo>
                      <a:pt x="83199" y="3217022"/>
                    </a:lnTo>
                    <a:lnTo>
                      <a:pt x="123207" y="3234005"/>
                    </a:lnTo>
                    <a:lnTo>
                      <a:pt x="167639" y="3240024"/>
                    </a:lnTo>
                    <a:lnTo>
                      <a:pt x="1645157" y="3240024"/>
                    </a:lnTo>
                    <a:lnTo>
                      <a:pt x="1689911" y="3234005"/>
                    </a:lnTo>
                    <a:lnTo>
                      <a:pt x="1730135" y="3217022"/>
                    </a:lnTo>
                    <a:lnTo>
                      <a:pt x="1764220" y="3190684"/>
                    </a:lnTo>
                    <a:lnTo>
                      <a:pt x="1790558" y="3156599"/>
                    </a:lnTo>
                    <a:lnTo>
                      <a:pt x="1807541" y="3116375"/>
                    </a:lnTo>
                    <a:lnTo>
                      <a:pt x="1813559" y="3071622"/>
                    </a:lnTo>
                    <a:close/>
                  </a:path>
                </a:pathLst>
              </a:custGeom>
              <a:solidFill>
                <a:srgbClr val="B2412B"/>
              </a:solidFill>
            </p:spPr>
            <p:txBody>
              <a:bodyPr wrap="square" lIns="0" tIns="0" rIns="0" bIns="0" rtlCol="0"/>
              <a:lstStyle/>
              <a:p>
                <a:endParaRPr sz="1200" dirty="0"/>
              </a:p>
            </p:txBody>
          </p:sp>
          <p:sp>
            <p:nvSpPr>
              <p:cNvPr id="228" name="bg object 39">
                <a:extLst>
                  <a:ext uri="{FF2B5EF4-FFF2-40B4-BE49-F238E27FC236}">
                    <a16:creationId xmlns:a16="http://schemas.microsoft.com/office/drawing/2014/main" id="{7B1EDB37-CA15-3745-B94D-EBFD6DD12C85}"/>
                  </a:ext>
                </a:extLst>
              </p:cNvPr>
              <p:cNvSpPr/>
              <p:nvPr/>
            </p:nvSpPr>
            <p:spPr>
              <a:xfrm>
                <a:off x="9525517" y="3568085"/>
                <a:ext cx="1606550" cy="394970"/>
              </a:xfrm>
              <a:custGeom>
                <a:avLst/>
                <a:gdLst/>
                <a:ahLst/>
                <a:cxnLst/>
                <a:rect l="l" t="t" r="r" b="b"/>
                <a:pathLst>
                  <a:path w="1606550" h="394969">
                    <a:moveTo>
                      <a:pt x="1606296" y="226313"/>
                    </a:moveTo>
                    <a:lnTo>
                      <a:pt x="1606296" y="167639"/>
                    </a:lnTo>
                    <a:lnTo>
                      <a:pt x="1600277" y="122943"/>
                    </a:lnTo>
                    <a:lnTo>
                      <a:pt x="1583294" y="82860"/>
                    </a:lnTo>
                    <a:lnTo>
                      <a:pt x="1556956" y="48958"/>
                    </a:lnTo>
                    <a:lnTo>
                      <a:pt x="1522871" y="22803"/>
                    </a:lnTo>
                    <a:lnTo>
                      <a:pt x="1482647" y="5961"/>
                    </a:lnTo>
                    <a:lnTo>
                      <a:pt x="1437894" y="0"/>
                    </a:lnTo>
                    <a:lnTo>
                      <a:pt x="168402" y="0"/>
                    </a:lnTo>
                    <a:lnTo>
                      <a:pt x="123648" y="5961"/>
                    </a:lnTo>
                    <a:lnTo>
                      <a:pt x="83424" y="22803"/>
                    </a:lnTo>
                    <a:lnTo>
                      <a:pt x="49339" y="48958"/>
                    </a:lnTo>
                    <a:lnTo>
                      <a:pt x="23001" y="82860"/>
                    </a:lnTo>
                    <a:lnTo>
                      <a:pt x="6018" y="122943"/>
                    </a:lnTo>
                    <a:lnTo>
                      <a:pt x="0" y="167639"/>
                    </a:lnTo>
                    <a:lnTo>
                      <a:pt x="0" y="226313"/>
                    </a:lnTo>
                    <a:lnTo>
                      <a:pt x="6018" y="271067"/>
                    </a:lnTo>
                    <a:lnTo>
                      <a:pt x="23001" y="311291"/>
                    </a:lnTo>
                    <a:lnTo>
                      <a:pt x="49339" y="345376"/>
                    </a:lnTo>
                    <a:lnTo>
                      <a:pt x="83424" y="371714"/>
                    </a:lnTo>
                    <a:lnTo>
                      <a:pt x="123648" y="388697"/>
                    </a:lnTo>
                    <a:lnTo>
                      <a:pt x="168402" y="394715"/>
                    </a:lnTo>
                    <a:lnTo>
                      <a:pt x="1437894" y="394715"/>
                    </a:lnTo>
                    <a:lnTo>
                      <a:pt x="1482647" y="388697"/>
                    </a:lnTo>
                    <a:lnTo>
                      <a:pt x="1522871" y="371714"/>
                    </a:lnTo>
                    <a:lnTo>
                      <a:pt x="1556956" y="345376"/>
                    </a:lnTo>
                    <a:lnTo>
                      <a:pt x="1583294" y="311291"/>
                    </a:lnTo>
                    <a:lnTo>
                      <a:pt x="1600277" y="271067"/>
                    </a:lnTo>
                    <a:lnTo>
                      <a:pt x="1606296" y="226313"/>
                    </a:lnTo>
                    <a:close/>
                  </a:path>
                </a:pathLst>
              </a:custGeom>
              <a:solidFill>
                <a:srgbClr val="326F7F"/>
              </a:solidFill>
            </p:spPr>
            <p:txBody>
              <a:bodyPr wrap="square" lIns="0" tIns="0" rIns="0" bIns="0" rtlCol="0"/>
              <a:lstStyle/>
              <a:p>
                <a:endParaRPr sz="1200" dirty="0"/>
              </a:p>
            </p:txBody>
          </p:sp>
          <p:sp>
            <p:nvSpPr>
              <p:cNvPr id="229" name="bg object 40">
                <a:extLst>
                  <a:ext uri="{FF2B5EF4-FFF2-40B4-BE49-F238E27FC236}">
                    <a16:creationId xmlns:a16="http://schemas.microsoft.com/office/drawing/2014/main" id="{88DEFC84-F890-9A43-8339-F759F5BFA684}"/>
                  </a:ext>
                </a:extLst>
              </p:cNvPr>
              <p:cNvSpPr/>
              <p:nvPr/>
            </p:nvSpPr>
            <p:spPr>
              <a:xfrm>
                <a:off x="9525517" y="3568085"/>
                <a:ext cx="1606550" cy="394970"/>
              </a:xfrm>
              <a:custGeom>
                <a:avLst/>
                <a:gdLst/>
                <a:ahLst/>
                <a:cxnLst/>
                <a:rect l="l" t="t" r="r" b="b"/>
                <a:pathLst>
                  <a:path w="1606550" h="394969">
                    <a:moveTo>
                      <a:pt x="1437894" y="394715"/>
                    </a:moveTo>
                    <a:lnTo>
                      <a:pt x="168402" y="394715"/>
                    </a:lnTo>
                    <a:lnTo>
                      <a:pt x="123648" y="388697"/>
                    </a:lnTo>
                    <a:lnTo>
                      <a:pt x="83424" y="371714"/>
                    </a:lnTo>
                    <a:lnTo>
                      <a:pt x="49339" y="345376"/>
                    </a:lnTo>
                    <a:lnTo>
                      <a:pt x="23001" y="311291"/>
                    </a:lnTo>
                    <a:lnTo>
                      <a:pt x="6018" y="271067"/>
                    </a:lnTo>
                    <a:lnTo>
                      <a:pt x="0" y="226313"/>
                    </a:lnTo>
                    <a:lnTo>
                      <a:pt x="0" y="167639"/>
                    </a:lnTo>
                    <a:lnTo>
                      <a:pt x="6018" y="122943"/>
                    </a:lnTo>
                    <a:lnTo>
                      <a:pt x="23001" y="82860"/>
                    </a:lnTo>
                    <a:lnTo>
                      <a:pt x="49339" y="48958"/>
                    </a:lnTo>
                    <a:lnTo>
                      <a:pt x="83424" y="22803"/>
                    </a:lnTo>
                    <a:lnTo>
                      <a:pt x="123648" y="5961"/>
                    </a:lnTo>
                    <a:lnTo>
                      <a:pt x="168402" y="0"/>
                    </a:lnTo>
                    <a:lnTo>
                      <a:pt x="1437894" y="0"/>
                    </a:lnTo>
                    <a:lnTo>
                      <a:pt x="1482647" y="5961"/>
                    </a:lnTo>
                    <a:lnTo>
                      <a:pt x="1522871" y="22803"/>
                    </a:lnTo>
                    <a:lnTo>
                      <a:pt x="1556956" y="48958"/>
                    </a:lnTo>
                    <a:lnTo>
                      <a:pt x="1583294" y="82860"/>
                    </a:lnTo>
                    <a:lnTo>
                      <a:pt x="1600277" y="122943"/>
                    </a:lnTo>
                    <a:lnTo>
                      <a:pt x="1606296" y="167639"/>
                    </a:lnTo>
                    <a:lnTo>
                      <a:pt x="1606296" y="226313"/>
                    </a:lnTo>
                    <a:lnTo>
                      <a:pt x="1600277" y="271067"/>
                    </a:lnTo>
                    <a:lnTo>
                      <a:pt x="1583294" y="311291"/>
                    </a:lnTo>
                    <a:lnTo>
                      <a:pt x="1556956" y="345376"/>
                    </a:lnTo>
                    <a:lnTo>
                      <a:pt x="1522871" y="371714"/>
                    </a:lnTo>
                    <a:lnTo>
                      <a:pt x="1482647" y="388697"/>
                    </a:lnTo>
                    <a:lnTo>
                      <a:pt x="1437894" y="394715"/>
                    </a:lnTo>
                    <a:close/>
                  </a:path>
                </a:pathLst>
              </a:custGeom>
              <a:ln w="28346">
                <a:solidFill>
                  <a:srgbClr val="FDFDFD"/>
                </a:solidFill>
              </a:ln>
            </p:spPr>
            <p:txBody>
              <a:bodyPr wrap="square" lIns="0" tIns="0" rIns="0" bIns="0" rtlCol="0"/>
              <a:lstStyle/>
              <a:p>
                <a:endParaRPr sz="1200" dirty="0"/>
              </a:p>
            </p:txBody>
          </p:sp>
          <p:sp>
            <p:nvSpPr>
              <p:cNvPr id="230" name="bg object 41">
                <a:extLst>
                  <a:ext uri="{FF2B5EF4-FFF2-40B4-BE49-F238E27FC236}">
                    <a16:creationId xmlns:a16="http://schemas.microsoft.com/office/drawing/2014/main" id="{7B71A4E1-7F47-274E-9C0A-1B05C3B18992}"/>
                  </a:ext>
                </a:extLst>
              </p:cNvPr>
              <p:cNvSpPr/>
              <p:nvPr/>
            </p:nvSpPr>
            <p:spPr>
              <a:xfrm>
                <a:off x="9525517" y="4854341"/>
                <a:ext cx="1606550" cy="395605"/>
              </a:xfrm>
              <a:custGeom>
                <a:avLst/>
                <a:gdLst/>
                <a:ahLst/>
                <a:cxnLst/>
                <a:rect l="l" t="t" r="r" b="b"/>
                <a:pathLst>
                  <a:path w="1606550" h="395604">
                    <a:moveTo>
                      <a:pt x="1606296" y="227837"/>
                    </a:moveTo>
                    <a:lnTo>
                      <a:pt x="1606296" y="169163"/>
                    </a:lnTo>
                    <a:lnTo>
                      <a:pt x="1600277" y="124354"/>
                    </a:lnTo>
                    <a:lnTo>
                      <a:pt x="1583294" y="83989"/>
                    </a:lnTo>
                    <a:lnTo>
                      <a:pt x="1556956" y="49720"/>
                    </a:lnTo>
                    <a:lnTo>
                      <a:pt x="1522871" y="23198"/>
                    </a:lnTo>
                    <a:lnTo>
                      <a:pt x="1482647" y="6074"/>
                    </a:lnTo>
                    <a:lnTo>
                      <a:pt x="1437894" y="0"/>
                    </a:lnTo>
                    <a:lnTo>
                      <a:pt x="168402" y="0"/>
                    </a:lnTo>
                    <a:lnTo>
                      <a:pt x="123648" y="6074"/>
                    </a:lnTo>
                    <a:lnTo>
                      <a:pt x="83424" y="23198"/>
                    </a:lnTo>
                    <a:lnTo>
                      <a:pt x="49339" y="49720"/>
                    </a:lnTo>
                    <a:lnTo>
                      <a:pt x="23001" y="83989"/>
                    </a:lnTo>
                    <a:lnTo>
                      <a:pt x="6018" y="124354"/>
                    </a:lnTo>
                    <a:lnTo>
                      <a:pt x="0" y="169163"/>
                    </a:lnTo>
                    <a:lnTo>
                      <a:pt x="0" y="227837"/>
                    </a:lnTo>
                    <a:lnTo>
                      <a:pt x="6018" y="272534"/>
                    </a:lnTo>
                    <a:lnTo>
                      <a:pt x="23001" y="312617"/>
                    </a:lnTo>
                    <a:lnTo>
                      <a:pt x="49339" y="346519"/>
                    </a:lnTo>
                    <a:lnTo>
                      <a:pt x="83424" y="372674"/>
                    </a:lnTo>
                    <a:lnTo>
                      <a:pt x="123648" y="389516"/>
                    </a:lnTo>
                    <a:lnTo>
                      <a:pt x="168402" y="395477"/>
                    </a:lnTo>
                    <a:lnTo>
                      <a:pt x="1437894" y="395477"/>
                    </a:lnTo>
                    <a:lnTo>
                      <a:pt x="1482647" y="389516"/>
                    </a:lnTo>
                    <a:lnTo>
                      <a:pt x="1522871" y="372674"/>
                    </a:lnTo>
                    <a:lnTo>
                      <a:pt x="1556956" y="346519"/>
                    </a:lnTo>
                    <a:lnTo>
                      <a:pt x="1583294" y="312617"/>
                    </a:lnTo>
                    <a:lnTo>
                      <a:pt x="1600277" y="272534"/>
                    </a:lnTo>
                    <a:lnTo>
                      <a:pt x="1606296" y="227837"/>
                    </a:lnTo>
                    <a:close/>
                  </a:path>
                </a:pathLst>
              </a:custGeom>
              <a:solidFill>
                <a:srgbClr val="326F7F"/>
              </a:solidFill>
            </p:spPr>
            <p:txBody>
              <a:bodyPr wrap="square" lIns="0" tIns="0" rIns="0" bIns="0" rtlCol="0"/>
              <a:lstStyle/>
              <a:p>
                <a:endParaRPr sz="1200" dirty="0"/>
              </a:p>
            </p:txBody>
          </p:sp>
          <p:sp>
            <p:nvSpPr>
              <p:cNvPr id="231" name="bg object 42">
                <a:extLst>
                  <a:ext uri="{FF2B5EF4-FFF2-40B4-BE49-F238E27FC236}">
                    <a16:creationId xmlns:a16="http://schemas.microsoft.com/office/drawing/2014/main" id="{0E84AD5A-962B-7D4E-B2F4-80E5BAF2A07A}"/>
                  </a:ext>
                </a:extLst>
              </p:cNvPr>
              <p:cNvSpPr/>
              <p:nvPr/>
            </p:nvSpPr>
            <p:spPr>
              <a:xfrm>
                <a:off x="9525517" y="4854341"/>
                <a:ext cx="1606550" cy="395605"/>
              </a:xfrm>
              <a:custGeom>
                <a:avLst/>
                <a:gdLst/>
                <a:ahLst/>
                <a:cxnLst/>
                <a:rect l="l" t="t" r="r" b="b"/>
                <a:pathLst>
                  <a:path w="1606550" h="395604">
                    <a:moveTo>
                      <a:pt x="1437894" y="395477"/>
                    </a:moveTo>
                    <a:lnTo>
                      <a:pt x="168402" y="395477"/>
                    </a:lnTo>
                    <a:lnTo>
                      <a:pt x="123648" y="389516"/>
                    </a:lnTo>
                    <a:lnTo>
                      <a:pt x="83424" y="372674"/>
                    </a:lnTo>
                    <a:lnTo>
                      <a:pt x="49339" y="346519"/>
                    </a:lnTo>
                    <a:lnTo>
                      <a:pt x="23001" y="312617"/>
                    </a:lnTo>
                    <a:lnTo>
                      <a:pt x="6018" y="272534"/>
                    </a:lnTo>
                    <a:lnTo>
                      <a:pt x="0" y="227837"/>
                    </a:lnTo>
                    <a:lnTo>
                      <a:pt x="0" y="169163"/>
                    </a:lnTo>
                    <a:lnTo>
                      <a:pt x="6018" y="124354"/>
                    </a:lnTo>
                    <a:lnTo>
                      <a:pt x="23001" y="83989"/>
                    </a:lnTo>
                    <a:lnTo>
                      <a:pt x="49339" y="49720"/>
                    </a:lnTo>
                    <a:lnTo>
                      <a:pt x="83424" y="23198"/>
                    </a:lnTo>
                    <a:lnTo>
                      <a:pt x="123648" y="6074"/>
                    </a:lnTo>
                    <a:lnTo>
                      <a:pt x="168402" y="0"/>
                    </a:lnTo>
                    <a:lnTo>
                      <a:pt x="1437894" y="0"/>
                    </a:lnTo>
                    <a:lnTo>
                      <a:pt x="1482647" y="6074"/>
                    </a:lnTo>
                    <a:lnTo>
                      <a:pt x="1522871" y="23198"/>
                    </a:lnTo>
                    <a:lnTo>
                      <a:pt x="1556956" y="49720"/>
                    </a:lnTo>
                    <a:lnTo>
                      <a:pt x="1583294" y="83989"/>
                    </a:lnTo>
                    <a:lnTo>
                      <a:pt x="1600277" y="124354"/>
                    </a:lnTo>
                    <a:lnTo>
                      <a:pt x="1606296" y="169163"/>
                    </a:lnTo>
                    <a:lnTo>
                      <a:pt x="1606296" y="227837"/>
                    </a:lnTo>
                    <a:lnTo>
                      <a:pt x="1600277" y="272534"/>
                    </a:lnTo>
                    <a:lnTo>
                      <a:pt x="1583294" y="312617"/>
                    </a:lnTo>
                    <a:lnTo>
                      <a:pt x="1556956" y="346519"/>
                    </a:lnTo>
                    <a:lnTo>
                      <a:pt x="1522871" y="372674"/>
                    </a:lnTo>
                    <a:lnTo>
                      <a:pt x="1482647" y="389516"/>
                    </a:lnTo>
                    <a:lnTo>
                      <a:pt x="1437894" y="395477"/>
                    </a:lnTo>
                    <a:close/>
                  </a:path>
                </a:pathLst>
              </a:custGeom>
              <a:ln w="28346">
                <a:solidFill>
                  <a:srgbClr val="FDFDFD"/>
                </a:solidFill>
              </a:ln>
            </p:spPr>
            <p:txBody>
              <a:bodyPr wrap="square" lIns="0" tIns="0" rIns="0" bIns="0" rtlCol="0"/>
              <a:lstStyle/>
              <a:p>
                <a:endParaRPr sz="1200" dirty="0"/>
              </a:p>
            </p:txBody>
          </p:sp>
          <p:sp>
            <p:nvSpPr>
              <p:cNvPr id="232" name="bg object 43">
                <a:extLst>
                  <a:ext uri="{FF2B5EF4-FFF2-40B4-BE49-F238E27FC236}">
                    <a16:creationId xmlns:a16="http://schemas.microsoft.com/office/drawing/2014/main" id="{C3D414AB-8EC8-3F4A-B63D-899EFFCD64E2}"/>
                  </a:ext>
                </a:extLst>
              </p:cNvPr>
              <p:cNvSpPr/>
              <p:nvPr/>
            </p:nvSpPr>
            <p:spPr>
              <a:xfrm>
                <a:off x="9525517" y="5498993"/>
                <a:ext cx="1606550" cy="394970"/>
              </a:xfrm>
              <a:custGeom>
                <a:avLst/>
                <a:gdLst/>
                <a:ahLst/>
                <a:cxnLst/>
                <a:rect l="l" t="t" r="r" b="b"/>
                <a:pathLst>
                  <a:path w="1606550" h="394970">
                    <a:moveTo>
                      <a:pt x="1606296" y="226313"/>
                    </a:moveTo>
                    <a:lnTo>
                      <a:pt x="1606296" y="168401"/>
                    </a:lnTo>
                    <a:lnTo>
                      <a:pt x="1600277" y="123648"/>
                    </a:lnTo>
                    <a:lnTo>
                      <a:pt x="1583294" y="83424"/>
                    </a:lnTo>
                    <a:lnTo>
                      <a:pt x="1556956" y="49339"/>
                    </a:lnTo>
                    <a:lnTo>
                      <a:pt x="1522871" y="23001"/>
                    </a:lnTo>
                    <a:lnTo>
                      <a:pt x="1482647" y="6018"/>
                    </a:lnTo>
                    <a:lnTo>
                      <a:pt x="1437894" y="0"/>
                    </a:lnTo>
                    <a:lnTo>
                      <a:pt x="168402" y="0"/>
                    </a:lnTo>
                    <a:lnTo>
                      <a:pt x="123648" y="6018"/>
                    </a:lnTo>
                    <a:lnTo>
                      <a:pt x="83424" y="23001"/>
                    </a:lnTo>
                    <a:lnTo>
                      <a:pt x="49339" y="49339"/>
                    </a:lnTo>
                    <a:lnTo>
                      <a:pt x="23001" y="83424"/>
                    </a:lnTo>
                    <a:lnTo>
                      <a:pt x="6018" y="123648"/>
                    </a:lnTo>
                    <a:lnTo>
                      <a:pt x="0" y="168401"/>
                    </a:lnTo>
                    <a:lnTo>
                      <a:pt x="0" y="226313"/>
                    </a:lnTo>
                    <a:lnTo>
                      <a:pt x="6018" y="271067"/>
                    </a:lnTo>
                    <a:lnTo>
                      <a:pt x="23001" y="311291"/>
                    </a:lnTo>
                    <a:lnTo>
                      <a:pt x="49339" y="345376"/>
                    </a:lnTo>
                    <a:lnTo>
                      <a:pt x="83424" y="371714"/>
                    </a:lnTo>
                    <a:lnTo>
                      <a:pt x="123648" y="388697"/>
                    </a:lnTo>
                    <a:lnTo>
                      <a:pt x="168402" y="394715"/>
                    </a:lnTo>
                    <a:lnTo>
                      <a:pt x="1437894" y="394715"/>
                    </a:lnTo>
                    <a:lnTo>
                      <a:pt x="1482647" y="388697"/>
                    </a:lnTo>
                    <a:lnTo>
                      <a:pt x="1522871" y="371714"/>
                    </a:lnTo>
                    <a:lnTo>
                      <a:pt x="1556956" y="345376"/>
                    </a:lnTo>
                    <a:lnTo>
                      <a:pt x="1583294" y="311291"/>
                    </a:lnTo>
                    <a:lnTo>
                      <a:pt x="1600277" y="271067"/>
                    </a:lnTo>
                    <a:lnTo>
                      <a:pt x="1606296" y="226313"/>
                    </a:lnTo>
                    <a:close/>
                  </a:path>
                </a:pathLst>
              </a:custGeom>
              <a:solidFill>
                <a:srgbClr val="326F7F"/>
              </a:solidFill>
            </p:spPr>
            <p:txBody>
              <a:bodyPr wrap="square" lIns="0" tIns="0" rIns="0" bIns="0" rtlCol="0"/>
              <a:lstStyle/>
              <a:p>
                <a:endParaRPr sz="1200" dirty="0"/>
              </a:p>
            </p:txBody>
          </p:sp>
          <p:sp>
            <p:nvSpPr>
              <p:cNvPr id="233" name="bg object 44">
                <a:extLst>
                  <a:ext uri="{FF2B5EF4-FFF2-40B4-BE49-F238E27FC236}">
                    <a16:creationId xmlns:a16="http://schemas.microsoft.com/office/drawing/2014/main" id="{7937E778-9FFC-6E47-B803-2BFC54F446B0}"/>
                  </a:ext>
                </a:extLst>
              </p:cNvPr>
              <p:cNvSpPr/>
              <p:nvPr/>
            </p:nvSpPr>
            <p:spPr>
              <a:xfrm>
                <a:off x="9525517" y="5498993"/>
                <a:ext cx="1606550" cy="394970"/>
              </a:xfrm>
              <a:custGeom>
                <a:avLst/>
                <a:gdLst/>
                <a:ahLst/>
                <a:cxnLst/>
                <a:rect l="l" t="t" r="r" b="b"/>
                <a:pathLst>
                  <a:path w="1606550" h="394970">
                    <a:moveTo>
                      <a:pt x="1437894" y="394715"/>
                    </a:moveTo>
                    <a:lnTo>
                      <a:pt x="168402" y="394715"/>
                    </a:lnTo>
                    <a:lnTo>
                      <a:pt x="123648" y="388697"/>
                    </a:lnTo>
                    <a:lnTo>
                      <a:pt x="83424" y="371714"/>
                    </a:lnTo>
                    <a:lnTo>
                      <a:pt x="49339" y="345376"/>
                    </a:lnTo>
                    <a:lnTo>
                      <a:pt x="23001" y="311291"/>
                    </a:lnTo>
                    <a:lnTo>
                      <a:pt x="6018" y="271067"/>
                    </a:lnTo>
                    <a:lnTo>
                      <a:pt x="0" y="226313"/>
                    </a:lnTo>
                    <a:lnTo>
                      <a:pt x="0" y="168401"/>
                    </a:lnTo>
                    <a:lnTo>
                      <a:pt x="6018" y="123648"/>
                    </a:lnTo>
                    <a:lnTo>
                      <a:pt x="23001" y="83424"/>
                    </a:lnTo>
                    <a:lnTo>
                      <a:pt x="49339" y="49339"/>
                    </a:lnTo>
                    <a:lnTo>
                      <a:pt x="83424" y="23001"/>
                    </a:lnTo>
                    <a:lnTo>
                      <a:pt x="123648" y="6018"/>
                    </a:lnTo>
                    <a:lnTo>
                      <a:pt x="168402" y="0"/>
                    </a:lnTo>
                    <a:lnTo>
                      <a:pt x="1437894" y="0"/>
                    </a:lnTo>
                    <a:lnTo>
                      <a:pt x="1482647" y="6018"/>
                    </a:lnTo>
                    <a:lnTo>
                      <a:pt x="1522871" y="23001"/>
                    </a:lnTo>
                    <a:lnTo>
                      <a:pt x="1556956" y="49339"/>
                    </a:lnTo>
                    <a:lnTo>
                      <a:pt x="1583294" y="83424"/>
                    </a:lnTo>
                    <a:lnTo>
                      <a:pt x="1600277" y="123648"/>
                    </a:lnTo>
                    <a:lnTo>
                      <a:pt x="1606296" y="168401"/>
                    </a:lnTo>
                    <a:lnTo>
                      <a:pt x="1606296" y="226313"/>
                    </a:lnTo>
                    <a:lnTo>
                      <a:pt x="1600277" y="271067"/>
                    </a:lnTo>
                    <a:lnTo>
                      <a:pt x="1583294" y="311291"/>
                    </a:lnTo>
                    <a:lnTo>
                      <a:pt x="1556956" y="345376"/>
                    </a:lnTo>
                    <a:lnTo>
                      <a:pt x="1522871" y="371714"/>
                    </a:lnTo>
                    <a:lnTo>
                      <a:pt x="1482647" y="388697"/>
                    </a:lnTo>
                    <a:lnTo>
                      <a:pt x="1437894" y="394715"/>
                    </a:lnTo>
                    <a:close/>
                  </a:path>
                </a:pathLst>
              </a:custGeom>
              <a:ln w="28346">
                <a:solidFill>
                  <a:srgbClr val="FDFDFD"/>
                </a:solidFill>
              </a:ln>
            </p:spPr>
            <p:txBody>
              <a:bodyPr wrap="square" lIns="0" tIns="0" rIns="0" bIns="0" rtlCol="0"/>
              <a:lstStyle/>
              <a:p>
                <a:endParaRPr sz="1200" dirty="0"/>
              </a:p>
            </p:txBody>
          </p:sp>
          <p:grpSp>
            <p:nvGrpSpPr>
              <p:cNvPr id="234" name="object 82">
                <a:extLst>
                  <a:ext uri="{FF2B5EF4-FFF2-40B4-BE49-F238E27FC236}">
                    <a16:creationId xmlns:a16="http://schemas.microsoft.com/office/drawing/2014/main" id="{95A6DF4E-EF75-A048-A2FD-85C3F6EA6510}"/>
                  </a:ext>
                </a:extLst>
              </p:cNvPr>
              <p:cNvGrpSpPr/>
              <p:nvPr/>
            </p:nvGrpSpPr>
            <p:grpSpPr>
              <a:xfrm>
                <a:off x="9086604" y="3709054"/>
                <a:ext cx="316991" cy="113537"/>
                <a:chOff x="7831963" y="2305557"/>
                <a:chExt cx="316991" cy="113537"/>
              </a:xfrm>
            </p:grpSpPr>
            <p:pic>
              <p:nvPicPr>
                <p:cNvPr id="237" name="object 83">
                  <a:extLst>
                    <a:ext uri="{FF2B5EF4-FFF2-40B4-BE49-F238E27FC236}">
                      <a16:creationId xmlns:a16="http://schemas.microsoft.com/office/drawing/2014/main" id="{7384A11B-FF75-024F-BA57-43584AEF93E8}"/>
                    </a:ext>
                  </a:extLst>
                </p:cNvPr>
                <p:cNvPicPr/>
                <p:nvPr/>
              </p:nvPicPr>
              <p:blipFill>
                <a:blip r:embed="rId5" cstate="print"/>
                <a:stretch>
                  <a:fillRect/>
                </a:stretch>
              </p:blipFill>
              <p:spPr>
                <a:xfrm>
                  <a:off x="7913497" y="2305557"/>
                  <a:ext cx="235457" cy="113537"/>
                </a:xfrm>
                <a:prstGeom prst="rect">
                  <a:avLst/>
                </a:prstGeom>
              </p:spPr>
            </p:pic>
            <p:sp>
              <p:nvSpPr>
                <p:cNvPr id="238" name="object 84">
                  <a:extLst>
                    <a:ext uri="{FF2B5EF4-FFF2-40B4-BE49-F238E27FC236}">
                      <a16:creationId xmlns:a16="http://schemas.microsoft.com/office/drawing/2014/main" id="{2BE411F8-BF4F-E740-8C0D-BA5918065F9F}"/>
                    </a:ext>
                  </a:extLst>
                </p:cNvPr>
                <p:cNvSpPr/>
                <p:nvPr/>
              </p:nvSpPr>
              <p:spPr>
                <a:xfrm>
                  <a:off x="8148194" y="2361945"/>
                  <a:ext cx="0" cy="1270"/>
                </a:xfrm>
                <a:custGeom>
                  <a:avLst/>
                  <a:gdLst/>
                  <a:ahLst/>
                  <a:cxnLst/>
                  <a:rect l="l" t="t" r="r" b="b"/>
                  <a:pathLst>
                    <a:path h="1269">
                      <a:moveTo>
                        <a:pt x="0" y="762"/>
                      </a:moveTo>
                      <a:lnTo>
                        <a:pt x="0" y="0"/>
                      </a:lnTo>
                      <a:lnTo>
                        <a:pt x="0" y="762"/>
                      </a:lnTo>
                      <a:close/>
                    </a:path>
                  </a:pathLst>
                </a:custGeom>
                <a:solidFill>
                  <a:srgbClr val="18283D"/>
                </a:solidFill>
              </p:spPr>
              <p:txBody>
                <a:bodyPr wrap="square" lIns="0" tIns="0" rIns="0" bIns="0" rtlCol="0"/>
                <a:lstStyle/>
                <a:p>
                  <a:endParaRPr sz="1200" dirty="0"/>
                </a:p>
              </p:txBody>
            </p:sp>
            <p:pic>
              <p:nvPicPr>
                <p:cNvPr id="239" name="object 85">
                  <a:extLst>
                    <a:ext uri="{FF2B5EF4-FFF2-40B4-BE49-F238E27FC236}">
                      <a16:creationId xmlns:a16="http://schemas.microsoft.com/office/drawing/2014/main" id="{C68B1D0D-B7F1-044F-89FA-495B478EBAEA}"/>
                    </a:ext>
                  </a:extLst>
                </p:cNvPr>
                <p:cNvPicPr/>
                <p:nvPr/>
              </p:nvPicPr>
              <p:blipFill>
                <a:blip r:embed="rId6" cstate="print"/>
                <a:stretch>
                  <a:fillRect/>
                </a:stretch>
              </p:blipFill>
              <p:spPr>
                <a:xfrm>
                  <a:off x="7831963" y="2305557"/>
                  <a:ext cx="98297" cy="113537"/>
                </a:xfrm>
                <a:prstGeom prst="rect">
                  <a:avLst/>
                </a:prstGeom>
              </p:spPr>
            </p:pic>
          </p:grpSp>
          <p:pic>
            <p:nvPicPr>
              <p:cNvPr id="235" name="object 86">
                <a:extLst>
                  <a:ext uri="{FF2B5EF4-FFF2-40B4-BE49-F238E27FC236}">
                    <a16:creationId xmlns:a16="http://schemas.microsoft.com/office/drawing/2014/main" id="{3EB32D93-7EA2-CD4E-9D32-93C9AEF2A440}"/>
                  </a:ext>
                </a:extLst>
              </p:cNvPr>
              <p:cNvPicPr/>
              <p:nvPr/>
            </p:nvPicPr>
            <p:blipFill>
              <a:blip r:embed="rId7" cstate="print"/>
              <a:stretch>
                <a:fillRect/>
              </a:stretch>
            </p:blipFill>
            <p:spPr>
              <a:xfrm>
                <a:off x="9086604" y="4996835"/>
                <a:ext cx="316229" cy="113537"/>
              </a:xfrm>
              <a:prstGeom prst="rect">
                <a:avLst/>
              </a:prstGeom>
            </p:spPr>
          </p:pic>
          <p:pic>
            <p:nvPicPr>
              <p:cNvPr id="236" name="object 87">
                <a:extLst>
                  <a:ext uri="{FF2B5EF4-FFF2-40B4-BE49-F238E27FC236}">
                    <a16:creationId xmlns:a16="http://schemas.microsoft.com/office/drawing/2014/main" id="{7D5DC9A6-E798-384E-B7D4-7B5143AC5FD3}"/>
                  </a:ext>
                </a:extLst>
              </p:cNvPr>
              <p:cNvPicPr/>
              <p:nvPr/>
            </p:nvPicPr>
            <p:blipFill>
              <a:blip r:embed="rId8" cstate="print"/>
              <a:stretch>
                <a:fillRect/>
              </a:stretch>
            </p:blipFill>
            <p:spPr>
              <a:xfrm>
                <a:off x="9086604" y="5640724"/>
                <a:ext cx="316229" cy="113537"/>
              </a:xfrm>
              <a:prstGeom prst="rect">
                <a:avLst/>
              </a:prstGeom>
            </p:spPr>
          </p:pic>
        </p:grpSp>
        <p:grpSp>
          <p:nvGrpSpPr>
            <p:cNvPr id="158" name="Group 157">
              <a:extLst>
                <a:ext uri="{FF2B5EF4-FFF2-40B4-BE49-F238E27FC236}">
                  <a16:creationId xmlns:a16="http://schemas.microsoft.com/office/drawing/2014/main" id="{5FDF49BA-C442-F944-B431-37E3BFEE2AF2}"/>
                </a:ext>
              </a:extLst>
            </p:cNvPr>
            <p:cNvGrpSpPr/>
            <p:nvPr/>
          </p:nvGrpSpPr>
          <p:grpSpPr>
            <a:xfrm>
              <a:off x="1254641" y="2924195"/>
              <a:ext cx="2035176" cy="4383269"/>
              <a:chOff x="1254641" y="2924195"/>
              <a:chExt cx="2035176" cy="4383269"/>
            </a:xfrm>
          </p:grpSpPr>
          <p:sp>
            <p:nvSpPr>
              <p:cNvPr id="160" name="bg object 45">
                <a:extLst>
                  <a:ext uri="{FF2B5EF4-FFF2-40B4-BE49-F238E27FC236}">
                    <a16:creationId xmlns:a16="http://schemas.microsoft.com/office/drawing/2014/main" id="{1AE3A3D8-DED1-C742-B763-56C19F891FF7}"/>
                  </a:ext>
                </a:extLst>
              </p:cNvPr>
              <p:cNvSpPr/>
              <p:nvPr/>
            </p:nvSpPr>
            <p:spPr>
              <a:xfrm>
                <a:off x="1254641" y="5395361"/>
                <a:ext cx="1282700" cy="819150"/>
              </a:xfrm>
              <a:custGeom>
                <a:avLst/>
                <a:gdLst/>
                <a:ahLst/>
                <a:cxnLst/>
                <a:rect l="l" t="t" r="r" b="b"/>
                <a:pathLst>
                  <a:path w="1282700" h="819150">
                    <a:moveTo>
                      <a:pt x="1282574" y="650748"/>
                    </a:moveTo>
                    <a:lnTo>
                      <a:pt x="1282574" y="169164"/>
                    </a:lnTo>
                    <a:lnTo>
                      <a:pt x="1276556" y="124354"/>
                    </a:lnTo>
                    <a:lnTo>
                      <a:pt x="1259573" y="83989"/>
                    </a:lnTo>
                    <a:lnTo>
                      <a:pt x="1233234" y="49720"/>
                    </a:lnTo>
                    <a:lnTo>
                      <a:pt x="1199149" y="23198"/>
                    </a:lnTo>
                    <a:lnTo>
                      <a:pt x="1158925" y="6074"/>
                    </a:lnTo>
                    <a:lnTo>
                      <a:pt x="1114172" y="0"/>
                    </a:lnTo>
                    <a:lnTo>
                      <a:pt x="164720" y="0"/>
                    </a:lnTo>
                    <a:lnTo>
                      <a:pt x="119967" y="6074"/>
                    </a:lnTo>
                    <a:lnTo>
                      <a:pt x="79743" y="23198"/>
                    </a:lnTo>
                    <a:lnTo>
                      <a:pt x="45657" y="49720"/>
                    </a:lnTo>
                    <a:lnTo>
                      <a:pt x="19319" y="83989"/>
                    </a:lnTo>
                    <a:lnTo>
                      <a:pt x="2336" y="124354"/>
                    </a:lnTo>
                    <a:lnTo>
                      <a:pt x="0" y="141753"/>
                    </a:lnTo>
                    <a:lnTo>
                      <a:pt x="0" y="678124"/>
                    </a:lnTo>
                    <a:lnTo>
                      <a:pt x="19319" y="735725"/>
                    </a:lnTo>
                    <a:lnTo>
                      <a:pt x="45657" y="769810"/>
                    </a:lnTo>
                    <a:lnTo>
                      <a:pt x="79743" y="796148"/>
                    </a:lnTo>
                    <a:lnTo>
                      <a:pt x="119967" y="813131"/>
                    </a:lnTo>
                    <a:lnTo>
                      <a:pt x="164720" y="819150"/>
                    </a:lnTo>
                    <a:lnTo>
                      <a:pt x="1114172" y="819150"/>
                    </a:lnTo>
                    <a:lnTo>
                      <a:pt x="1158925" y="813131"/>
                    </a:lnTo>
                    <a:lnTo>
                      <a:pt x="1199149" y="796148"/>
                    </a:lnTo>
                    <a:lnTo>
                      <a:pt x="1233234" y="769810"/>
                    </a:lnTo>
                    <a:lnTo>
                      <a:pt x="1259573" y="735725"/>
                    </a:lnTo>
                    <a:lnTo>
                      <a:pt x="1276556" y="695501"/>
                    </a:lnTo>
                    <a:lnTo>
                      <a:pt x="1282574" y="650748"/>
                    </a:lnTo>
                    <a:close/>
                  </a:path>
                </a:pathLst>
              </a:custGeom>
              <a:solidFill>
                <a:srgbClr val="326F7F"/>
              </a:solidFill>
            </p:spPr>
            <p:txBody>
              <a:bodyPr wrap="square" lIns="0" tIns="0" rIns="0" bIns="0" rtlCol="0"/>
              <a:lstStyle/>
              <a:p>
                <a:endParaRPr sz="1200" dirty="0"/>
              </a:p>
            </p:txBody>
          </p:sp>
          <p:sp>
            <p:nvSpPr>
              <p:cNvPr id="162" name="bg object 46">
                <a:extLst>
                  <a:ext uri="{FF2B5EF4-FFF2-40B4-BE49-F238E27FC236}">
                    <a16:creationId xmlns:a16="http://schemas.microsoft.com/office/drawing/2014/main" id="{405C956B-13F8-7E4F-8C0F-3CA72B8F4C75}"/>
                  </a:ext>
                </a:extLst>
              </p:cNvPr>
              <p:cNvSpPr/>
              <p:nvPr/>
            </p:nvSpPr>
            <p:spPr>
              <a:xfrm>
                <a:off x="1254641" y="5395361"/>
                <a:ext cx="1282700" cy="819150"/>
              </a:xfrm>
              <a:custGeom>
                <a:avLst/>
                <a:gdLst/>
                <a:ahLst/>
                <a:cxnLst/>
                <a:rect l="l" t="t" r="r" b="b"/>
                <a:pathLst>
                  <a:path w="1282700" h="819150">
                    <a:moveTo>
                      <a:pt x="1114172" y="819150"/>
                    </a:moveTo>
                    <a:lnTo>
                      <a:pt x="164720" y="819150"/>
                    </a:lnTo>
                    <a:lnTo>
                      <a:pt x="119967" y="813131"/>
                    </a:lnTo>
                    <a:lnTo>
                      <a:pt x="79743" y="796148"/>
                    </a:lnTo>
                    <a:lnTo>
                      <a:pt x="45657" y="769810"/>
                    </a:lnTo>
                    <a:lnTo>
                      <a:pt x="19319" y="735725"/>
                    </a:lnTo>
                    <a:lnTo>
                      <a:pt x="2336" y="695501"/>
                    </a:lnTo>
                    <a:lnTo>
                      <a:pt x="0" y="678124"/>
                    </a:lnTo>
                  </a:path>
                  <a:path w="1282700" h="819150">
                    <a:moveTo>
                      <a:pt x="0" y="141753"/>
                    </a:moveTo>
                    <a:lnTo>
                      <a:pt x="19319" y="83989"/>
                    </a:lnTo>
                    <a:lnTo>
                      <a:pt x="45657" y="49720"/>
                    </a:lnTo>
                    <a:lnTo>
                      <a:pt x="79743" y="23198"/>
                    </a:lnTo>
                    <a:lnTo>
                      <a:pt x="119967" y="6074"/>
                    </a:lnTo>
                    <a:lnTo>
                      <a:pt x="164720" y="0"/>
                    </a:lnTo>
                    <a:lnTo>
                      <a:pt x="1114172" y="0"/>
                    </a:lnTo>
                    <a:lnTo>
                      <a:pt x="1158925" y="6074"/>
                    </a:lnTo>
                    <a:lnTo>
                      <a:pt x="1199149" y="23198"/>
                    </a:lnTo>
                    <a:lnTo>
                      <a:pt x="1233234" y="49720"/>
                    </a:lnTo>
                    <a:lnTo>
                      <a:pt x="1259573" y="83989"/>
                    </a:lnTo>
                    <a:lnTo>
                      <a:pt x="1276556" y="124354"/>
                    </a:lnTo>
                    <a:lnTo>
                      <a:pt x="1282574" y="169164"/>
                    </a:lnTo>
                    <a:lnTo>
                      <a:pt x="1282574" y="650748"/>
                    </a:lnTo>
                    <a:lnTo>
                      <a:pt x="1276556" y="695501"/>
                    </a:lnTo>
                    <a:lnTo>
                      <a:pt x="1259573" y="735725"/>
                    </a:lnTo>
                    <a:lnTo>
                      <a:pt x="1233234" y="769810"/>
                    </a:lnTo>
                    <a:lnTo>
                      <a:pt x="1199149" y="796148"/>
                    </a:lnTo>
                    <a:lnTo>
                      <a:pt x="1158925" y="813131"/>
                    </a:lnTo>
                    <a:lnTo>
                      <a:pt x="1114172" y="819150"/>
                    </a:lnTo>
                  </a:path>
                </a:pathLst>
              </a:custGeom>
              <a:ln w="28346">
                <a:solidFill>
                  <a:srgbClr val="FDFDFD"/>
                </a:solidFill>
              </a:ln>
            </p:spPr>
            <p:txBody>
              <a:bodyPr wrap="square" lIns="0" tIns="0" rIns="0" bIns="0" rtlCol="0"/>
              <a:lstStyle/>
              <a:p>
                <a:endParaRPr sz="1200" dirty="0"/>
              </a:p>
            </p:txBody>
          </p:sp>
          <p:sp>
            <p:nvSpPr>
              <p:cNvPr id="175" name="bg object 47">
                <a:extLst>
                  <a:ext uri="{FF2B5EF4-FFF2-40B4-BE49-F238E27FC236}">
                    <a16:creationId xmlns:a16="http://schemas.microsoft.com/office/drawing/2014/main" id="{5FEEFAF9-390A-DC47-A40D-210C81A04959}"/>
                  </a:ext>
                </a:extLst>
              </p:cNvPr>
              <p:cNvSpPr/>
              <p:nvPr/>
            </p:nvSpPr>
            <p:spPr>
              <a:xfrm>
                <a:off x="1439935" y="2924195"/>
                <a:ext cx="1135380" cy="1960880"/>
              </a:xfrm>
              <a:custGeom>
                <a:avLst/>
                <a:gdLst/>
                <a:ahLst/>
                <a:cxnLst/>
                <a:rect l="l" t="t" r="r" b="b"/>
                <a:pathLst>
                  <a:path w="1135380" h="1960879">
                    <a:moveTo>
                      <a:pt x="1135380" y="1792986"/>
                    </a:moveTo>
                    <a:lnTo>
                      <a:pt x="1135380" y="168401"/>
                    </a:lnTo>
                    <a:lnTo>
                      <a:pt x="1129308" y="123384"/>
                    </a:lnTo>
                    <a:lnTo>
                      <a:pt x="1112209" y="83086"/>
                    </a:lnTo>
                    <a:lnTo>
                      <a:pt x="1085754" y="49053"/>
                    </a:lnTo>
                    <a:lnTo>
                      <a:pt x="1051616" y="22831"/>
                    </a:lnTo>
                    <a:lnTo>
                      <a:pt x="1011466" y="5965"/>
                    </a:lnTo>
                    <a:lnTo>
                      <a:pt x="966978" y="0"/>
                    </a:lnTo>
                    <a:lnTo>
                      <a:pt x="168402" y="0"/>
                    </a:lnTo>
                    <a:lnTo>
                      <a:pt x="123648" y="5965"/>
                    </a:lnTo>
                    <a:lnTo>
                      <a:pt x="83424" y="22831"/>
                    </a:lnTo>
                    <a:lnTo>
                      <a:pt x="49339" y="49053"/>
                    </a:lnTo>
                    <a:lnTo>
                      <a:pt x="23001" y="83086"/>
                    </a:lnTo>
                    <a:lnTo>
                      <a:pt x="6018" y="123384"/>
                    </a:lnTo>
                    <a:lnTo>
                      <a:pt x="0" y="168401"/>
                    </a:lnTo>
                    <a:lnTo>
                      <a:pt x="0" y="1792986"/>
                    </a:lnTo>
                    <a:lnTo>
                      <a:pt x="6018" y="1837682"/>
                    </a:lnTo>
                    <a:lnTo>
                      <a:pt x="23001" y="1877765"/>
                    </a:lnTo>
                    <a:lnTo>
                      <a:pt x="49339" y="1911667"/>
                    </a:lnTo>
                    <a:lnTo>
                      <a:pt x="83424" y="1937822"/>
                    </a:lnTo>
                    <a:lnTo>
                      <a:pt x="123648" y="1954664"/>
                    </a:lnTo>
                    <a:lnTo>
                      <a:pt x="168402" y="1960626"/>
                    </a:lnTo>
                    <a:lnTo>
                      <a:pt x="966978" y="1960626"/>
                    </a:lnTo>
                    <a:lnTo>
                      <a:pt x="1011466" y="1954664"/>
                    </a:lnTo>
                    <a:lnTo>
                      <a:pt x="1051616" y="1937822"/>
                    </a:lnTo>
                    <a:lnTo>
                      <a:pt x="1085754" y="1911667"/>
                    </a:lnTo>
                    <a:lnTo>
                      <a:pt x="1112209" y="1877765"/>
                    </a:lnTo>
                    <a:lnTo>
                      <a:pt x="1129308" y="1837682"/>
                    </a:lnTo>
                    <a:lnTo>
                      <a:pt x="1135380" y="1792986"/>
                    </a:lnTo>
                    <a:close/>
                  </a:path>
                </a:pathLst>
              </a:custGeom>
              <a:solidFill>
                <a:srgbClr val="4C1418"/>
              </a:solidFill>
            </p:spPr>
            <p:txBody>
              <a:bodyPr wrap="square" lIns="0" tIns="0" rIns="0" bIns="0" rtlCol="0"/>
              <a:lstStyle/>
              <a:p>
                <a:endParaRPr sz="1200" dirty="0"/>
              </a:p>
            </p:txBody>
          </p:sp>
          <p:sp>
            <p:nvSpPr>
              <p:cNvPr id="185" name="bg object 48">
                <a:extLst>
                  <a:ext uri="{FF2B5EF4-FFF2-40B4-BE49-F238E27FC236}">
                    <a16:creationId xmlns:a16="http://schemas.microsoft.com/office/drawing/2014/main" id="{D0B8CDEF-D13B-CA4D-89FE-4B1E7EB8BB24}"/>
                  </a:ext>
                </a:extLst>
              </p:cNvPr>
              <p:cNvSpPr/>
              <p:nvPr/>
            </p:nvSpPr>
            <p:spPr>
              <a:xfrm>
                <a:off x="1439935" y="2924195"/>
                <a:ext cx="1135380" cy="1960880"/>
              </a:xfrm>
              <a:custGeom>
                <a:avLst/>
                <a:gdLst/>
                <a:ahLst/>
                <a:cxnLst/>
                <a:rect l="l" t="t" r="r" b="b"/>
                <a:pathLst>
                  <a:path w="1135380" h="1960879">
                    <a:moveTo>
                      <a:pt x="966978" y="1960626"/>
                    </a:moveTo>
                    <a:lnTo>
                      <a:pt x="168402" y="1960626"/>
                    </a:lnTo>
                    <a:lnTo>
                      <a:pt x="123648" y="1954664"/>
                    </a:lnTo>
                    <a:lnTo>
                      <a:pt x="83424" y="1937822"/>
                    </a:lnTo>
                    <a:lnTo>
                      <a:pt x="49339" y="1911667"/>
                    </a:lnTo>
                    <a:lnTo>
                      <a:pt x="23001" y="1877765"/>
                    </a:lnTo>
                    <a:lnTo>
                      <a:pt x="6018" y="1837682"/>
                    </a:lnTo>
                    <a:lnTo>
                      <a:pt x="0" y="1792986"/>
                    </a:lnTo>
                    <a:lnTo>
                      <a:pt x="0" y="168401"/>
                    </a:lnTo>
                    <a:lnTo>
                      <a:pt x="6018" y="123384"/>
                    </a:lnTo>
                    <a:lnTo>
                      <a:pt x="23001" y="83086"/>
                    </a:lnTo>
                    <a:lnTo>
                      <a:pt x="49339" y="49053"/>
                    </a:lnTo>
                    <a:lnTo>
                      <a:pt x="83424" y="22831"/>
                    </a:lnTo>
                    <a:lnTo>
                      <a:pt x="123648" y="5965"/>
                    </a:lnTo>
                    <a:lnTo>
                      <a:pt x="168402" y="0"/>
                    </a:lnTo>
                    <a:lnTo>
                      <a:pt x="966978" y="0"/>
                    </a:lnTo>
                    <a:lnTo>
                      <a:pt x="1011466" y="5965"/>
                    </a:lnTo>
                    <a:lnTo>
                      <a:pt x="1051616" y="22831"/>
                    </a:lnTo>
                    <a:lnTo>
                      <a:pt x="1085754" y="49053"/>
                    </a:lnTo>
                    <a:lnTo>
                      <a:pt x="1112209" y="83086"/>
                    </a:lnTo>
                    <a:lnTo>
                      <a:pt x="1129308" y="123384"/>
                    </a:lnTo>
                    <a:lnTo>
                      <a:pt x="1135380" y="168401"/>
                    </a:lnTo>
                    <a:lnTo>
                      <a:pt x="1135380" y="1792986"/>
                    </a:lnTo>
                    <a:lnTo>
                      <a:pt x="1129308" y="1837682"/>
                    </a:lnTo>
                    <a:lnTo>
                      <a:pt x="1112209" y="1877765"/>
                    </a:lnTo>
                    <a:lnTo>
                      <a:pt x="1085754" y="1911667"/>
                    </a:lnTo>
                    <a:lnTo>
                      <a:pt x="1051616" y="1937822"/>
                    </a:lnTo>
                    <a:lnTo>
                      <a:pt x="1011466" y="1954664"/>
                    </a:lnTo>
                    <a:lnTo>
                      <a:pt x="966978" y="1960626"/>
                    </a:lnTo>
                    <a:close/>
                  </a:path>
                </a:pathLst>
              </a:custGeom>
              <a:ln w="28346">
                <a:solidFill>
                  <a:srgbClr val="FDFDFD"/>
                </a:solidFill>
              </a:ln>
            </p:spPr>
            <p:txBody>
              <a:bodyPr wrap="square" lIns="0" tIns="0" rIns="0" bIns="0" rtlCol="0"/>
              <a:lstStyle/>
              <a:p>
                <a:endParaRPr sz="1200" dirty="0"/>
              </a:p>
            </p:txBody>
          </p:sp>
          <p:sp>
            <p:nvSpPr>
              <p:cNvPr id="186" name="bg object 49">
                <a:extLst>
                  <a:ext uri="{FF2B5EF4-FFF2-40B4-BE49-F238E27FC236}">
                    <a16:creationId xmlns:a16="http://schemas.microsoft.com/office/drawing/2014/main" id="{49B6C836-6955-2E49-A3EF-70392CCA6002}"/>
                  </a:ext>
                </a:extLst>
              </p:cNvPr>
              <p:cNvSpPr/>
              <p:nvPr/>
            </p:nvSpPr>
            <p:spPr>
              <a:xfrm>
                <a:off x="1345447" y="3019445"/>
                <a:ext cx="1134745" cy="1960880"/>
              </a:xfrm>
              <a:custGeom>
                <a:avLst/>
                <a:gdLst/>
                <a:ahLst/>
                <a:cxnLst/>
                <a:rect l="l" t="t" r="r" b="b"/>
                <a:pathLst>
                  <a:path w="1134745" h="1960879">
                    <a:moveTo>
                      <a:pt x="1134618" y="1792224"/>
                    </a:moveTo>
                    <a:lnTo>
                      <a:pt x="1134618" y="167639"/>
                    </a:lnTo>
                    <a:lnTo>
                      <a:pt x="1128656" y="122943"/>
                    </a:lnTo>
                    <a:lnTo>
                      <a:pt x="1111814" y="82860"/>
                    </a:lnTo>
                    <a:lnTo>
                      <a:pt x="1085659" y="48958"/>
                    </a:lnTo>
                    <a:lnTo>
                      <a:pt x="1051757" y="22803"/>
                    </a:lnTo>
                    <a:lnTo>
                      <a:pt x="1011674" y="5961"/>
                    </a:lnTo>
                    <a:lnTo>
                      <a:pt x="966978" y="0"/>
                    </a:lnTo>
                    <a:lnTo>
                      <a:pt x="168402" y="0"/>
                    </a:lnTo>
                    <a:lnTo>
                      <a:pt x="123648" y="5961"/>
                    </a:lnTo>
                    <a:lnTo>
                      <a:pt x="83424" y="22803"/>
                    </a:lnTo>
                    <a:lnTo>
                      <a:pt x="49339" y="48958"/>
                    </a:lnTo>
                    <a:lnTo>
                      <a:pt x="23001" y="82860"/>
                    </a:lnTo>
                    <a:lnTo>
                      <a:pt x="6018" y="122943"/>
                    </a:lnTo>
                    <a:lnTo>
                      <a:pt x="0" y="167639"/>
                    </a:lnTo>
                    <a:lnTo>
                      <a:pt x="0" y="1792224"/>
                    </a:lnTo>
                    <a:lnTo>
                      <a:pt x="6018" y="1836977"/>
                    </a:lnTo>
                    <a:lnTo>
                      <a:pt x="23001" y="1877201"/>
                    </a:lnTo>
                    <a:lnTo>
                      <a:pt x="49339" y="1911286"/>
                    </a:lnTo>
                    <a:lnTo>
                      <a:pt x="83424" y="1937624"/>
                    </a:lnTo>
                    <a:lnTo>
                      <a:pt x="123648" y="1954607"/>
                    </a:lnTo>
                    <a:lnTo>
                      <a:pt x="168402" y="1960626"/>
                    </a:lnTo>
                    <a:lnTo>
                      <a:pt x="966978" y="1960626"/>
                    </a:lnTo>
                    <a:lnTo>
                      <a:pt x="1011674" y="1954607"/>
                    </a:lnTo>
                    <a:lnTo>
                      <a:pt x="1051757" y="1937624"/>
                    </a:lnTo>
                    <a:lnTo>
                      <a:pt x="1085659" y="1911286"/>
                    </a:lnTo>
                    <a:lnTo>
                      <a:pt x="1111814" y="1877201"/>
                    </a:lnTo>
                    <a:lnTo>
                      <a:pt x="1128656" y="1836977"/>
                    </a:lnTo>
                    <a:lnTo>
                      <a:pt x="1134618" y="1792224"/>
                    </a:lnTo>
                    <a:close/>
                  </a:path>
                </a:pathLst>
              </a:custGeom>
              <a:solidFill>
                <a:srgbClr val="7A3931"/>
              </a:solidFill>
            </p:spPr>
            <p:txBody>
              <a:bodyPr wrap="square" lIns="0" tIns="0" rIns="0" bIns="0" rtlCol="0"/>
              <a:lstStyle/>
              <a:p>
                <a:endParaRPr sz="1200" dirty="0"/>
              </a:p>
            </p:txBody>
          </p:sp>
          <p:sp>
            <p:nvSpPr>
              <p:cNvPr id="187" name="bg object 50">
                <a:extLst>
                  <a:ext uri="{FF2B5EF4-FFF2-40B4-BE49-F238E27FC236}">
                    <a16:creationId xmlns:a16="http://schemas.microsoft.com/office/drawing/2014/main" id="{B9B94BF5-532C-6E41-AFBD-029B4DC57C29}"/>
                  </a:ext>
                </a:extLst>
              </p:cNvPr>
              <p:cNvSpPr/>
              <p:nvPr/>
            </p:nvSpPr>
            <p:spPr>
              <a:xfrm>
                <a:off x="1345447" y="3019445"/>
                <a:ext cx="1134745" cy="1960880"/>
              </a:xfrm>
              <a:custGeom>
                <a:avLst/>
                <a:gdLst/>
                <a:ahLst/>
                <a:cxnLst/>
                <a:rect l="l" t="t" r="r" b="b"/>
                <a:pathLst>
                  <a:path w="1134745" h="1960879">
                    <a:moveTo>
                      <a:pt x="966978" y="1960626"/>
                    </a:moveTo>
                    <a:lnTo>
                      <a:pt x="168402" y="1960626"/>
                    </a:lnTo>
                    <a:lnTo>
                      <a:pt x="123648" y="1954607"/>
                    </a:lnTo>
                    <a:lnTo>
                      <a:pt x="83424" y="1937624"/>
                    </a:lnTo>
                    <a:lnTo>
                      <a:pt x="49339" y="1911286"/>
                    </a:lnTo>
                    <a:lnTo>
                      <a:pt x="23001" y="1877201"/>
                    </a:lnTo>
                    <a:lnTo>
                      <a:pt x="6018" y="1836977"/>
                    </a:lnTo>
                    <a:lnTo>
                      <a:pt x="0" y="1792224"/>
                    </a:lnTo>
                    <a:lnTo>
                      <a:pt x="0" y="167639"/>
                    </a:lnTo>
                    <a:lnTo>
                      <a:pt x="6018" y="122943"/>
                    </a:lnTo>
                    <a:lnTo>
                      <a:pt x="23001" y="82860"/>
                    </a:lnTo>
                    <a:lnTo>
                      <a:pt x="49339" y="48958"/>
                    </a:lnTo>
                    <a:lnTo>
                      <a:pt x="83424" y="22803"/>
                    </a:lnTo>
                    <a:lnTo>
                      <a:pt x="123648" y="5961"/>
                    </a:lnTo>
                    <a:lnTo>
                      <a:pt x="168402" y="0"/>
                    </a:lnTo>
                    <a:lnTo>
                      <a:pt x="966978" y="0"/>
                    </a:lnTo>
                    <a:lnTo>
                      <a:pt x="1011674" y="5961"/>
                    </a:lnTo>
                    <a:lnTo>
                      <a:pt x="1051757" y="22803"/>
                    </a:lnTo>
                    <a:lnTo>
                      <a:pt x="1085659" y="48958"/>
                    </a:lnTo>
                    <a:lnTo>
                      <a:pt x="1111814" y="82860"/>
                    </a:lnTo>
                    <a:lnTo>
                      <a:pt x="1128656" y="122943"/>
                    </a:lnTo>
                    <a:lnTo>
                      <a:pt x="1134618" y="167639"/>
                    </a:lnTo>
                    <a:lnTo>
                      <a:pt x="1134618" y="1792224"/>
                    </a:lnTo>
                    <a:lnTo>
                      <a:pt x="1128656" y="1836977"/>
                    </a:lnTo>
                    <a:lnTo>
                      <a:pt x="1111814" y="1877201"/>
                    </a:lnTo>
                    <a:lnTo>
                      <a:pt x="1085659" y="1911286"/>
                    </a:lnTo>
                    <a:lnTo>
                      <a:pt x="1051757" y="1937624"/>
                    </a:lnTo>
                    <a:lnTo>
                      <a:pt x="1011674" y="1954607"/>
                    </a:lnTo>
                    <a:lnTo>
                      <a:pt x="966978" y="1960626"/>
                    </a:lnTo>
                    <a:close/>
                  </a:path>
                </a:pathLst>
              </a:custGeom>
              <a:ln w="28346">
                <a:solidFill>
                  <a:srgbClr val="FDFDFD"/>
                </a:solidFill>
              </a:ln>
            </p:spPr>
            <p:txBody>
              <a:bodyPr wrap="square" lIns="0" tIns="0" rIns="0" bIns="0" rtlCol="0"/>
              <a:lstStyle/>
              <a:p>
                <a:endParaRPr sz="1200" dirty="0"/>
              </a:p>
            </p:txBody>
          </p:sp>
          <p:sp>
            <p:nvSpPr>
              <p:cNvPr id="189" name="bg object 51">
                <a:extLst>
                  <a:ext uri="{FF2B5EF4-FFF2-40B4-BE49-F238E27FC236}">
                    <a16:creationId xmlns:a16="http://schemas.microsoft.com/office/drawing/2014/main" id="{FB5C348A-7092-DE44-9EE9-E3ED60C81A26}"/>
                  </a:ext>
                </a:extLst>
              </p:cNvPr>
              <p:cNvSpPr/>
              <p:nvPr/>
            </p:nvSpPr>
            <p:spPr>
              <a:xfrm>
                <a:off x="2637799" y="5876944"/>
                <a:ext cx="651510" cy="0"/>
              </a:xfrm>
              <a:custGeom>
                <a:avLst/>
                <a:gdLst/>
                <a:ahLst/>
                <a:cxnLst/>
                <a:rect l="l" t="t" r="r" b="b"/>
                <a:pathLst>
                  <a:path w="651510">
                    <a:moveTo>
                      <a:pt x="651510" y="0"/>
                    </a:moveTo>
                    <a:lnTo>
                      <a:pt x="0" y="0"/>
                    </a:lnTo>
                  </a:path>
                </a:pathLst>
              </a:custGeom>
              <a:ln w="37553">
                <a:solidFill>
                  <a:srgbClr val="1A283D"/>
                </a:solidFill>
              </a:ln>
            </p:spPr>
            <p:txBody>
              <a:bodyPr wrap="square" lIns="0" tIns="0" rIns="0" bIns="0" rtlCol="0"/>
              <a:lstStyle/>
              <a:p>
                <a:endParaRPr sz="1200" dirty="0"/>
              </a:p>
            </p:txBody>
          </p:sp>
          <p:sp>
            <p:nvSpPr>
              <p:cNvPr id="190" name="bg object 52">
                <a:extLst>
                  <a:ext uri="{FF2B5EF4-FFF2-40B4-BE49-F238E27FC236}">
                    <a16:creationId xmlns:a16="http://schemas.microsoft.com/office/drawing/2014/main" id="{94F95098-0319-044B-8FBC-859BC330D065}"/>
                  </a:ext>
                </a:extLst>
              </p:cNvPr>
              <p:cNvSpPr/>
              <p:nvPr/>
            </p:nvSpPr>
            <p:spPr>
              <a:xfrm>
                <a:off x="2556265" y="5820556"/>
                <a:ext cx="97790" cy="113030"/>
              </a:xfrm>
              <a:custGeom>
                <a:avLst/>
                <a:gdLst/>
                <a:ahLst/>
                <a:cxnLst/>
                <a:rect l="l" t="t" r="r" b="b"/>
                <a:pathLst>
                  <a:path w="97790" h="113029">
                    <a:moveTo>
                      <a:pt x="97536" y="112776"/>
                    </a:moveTo>
                    <a:lnTo>
                      <a:pt x="97536" y="0"/>
                    </a:lnTo>
                    <a:lnTo>
                      <a:pt x="0" y="56388"/>
                    </a:lnTo>
                    <a:lnTo>
                      <a:pt x="97536" y="112776"/>
                    </a:lnTo>
                    <a:close/>
                  </a:path>
                </a:pathLst>
              </a:custGeom>
              <a:solidFill>
                <a:srgbClr val="1A283D"/>
              </a:solidFill>
            </p:spPr>
            <p:txBody>
              <a:bodyPr wrap="square" lIns="0" tIns="0" rIns="0" bIns="0" rtlCol="0"/>
              <a:lstStyle/>
              <a:p>
                <a:endParaRPr sz="1200" dirty="0"/>
              </a:p>
            </p:txBody>
          </p:sp>
          <p:sp>
            <p:nvSpPr>
              <p:cNvPr id="191" name="bg object 53">
                <a:extLst>
                  <a:ext uri="{FF2B5EF4-FFF2-40B4-BE49-F238E27FC236}">
                    <a16:creationId xmlns:a16="http://schemas.microsoft.com/office/drawing/2014/main" id="{F7D3A89C-CC5E-7A42-9280-A57F2A57DCF3}"/>
                  </a:ext>
                </a:extLst>
              </p:cNvPr>
              <p:cNvSpPr/>
              <p:nvPr/>
            </p:nvSpPr>
            <p:spPr>
              <a:xfrm>
                <a:off x="2509021" y="5732926"/>
                <a:ext cx="628650" cy="0"/>
              </a:xfrm>
              <a:custGeom>
                <a:avLst/>
                <a:gdLst/>
                <a:ahLst/>
                <a:cxnLst/>
                <a:rect l="l" t="t" r="r" b="b"/>
                <a:pathLst>
                  <a:path w="628650">
                    <a:moveTo>
                      <a:pt x="0" y="0"/>
                    </a:moveTo>
                    <a:lnTo>
                      <a:pt x="32765" y="0"/>
                    </a:lnTo>
                  </a:path>
                  <a:path w="628650">
                    <a:moveTo>
                      <a:pt x="66293" y="0"/>
                    </a:moveTo>
                    <a:lnTo>
                      <a:pt x="99059" y="0"/>
                    </a:lnTo>
                  </a:path>
                  <a:path w="628650">
                    <a:moveTo>
                      <a:pt x="132587" y="0"/>
                    </a:moveTo>
                    <a:lnTo>
                      <a:pt x="165353" y="0"/>
                    </a:lnTo>
                  </a:path>
                  <a:path w="628650">
                    <a:moveTo>
                      <a:pt x="198119" y="0"/>
                    </a:moveTo>
                    <a:lnTo>
                      <a:pt x="231647" y="0"/>
                    </a:lnTo>
                  </a:path>
                  <a:path w="628650">
                    <a:moveTo>
                      <a:pt x="265175" y="0"/>
                    </a:moveTo>
                    <a:lnTo>
                      <a:pt x="297179" y="0"/>
                    </a:lnTo>
                  </a:path>
                  <a:path w="628650">
                    <a:moveTo>
                      <a:pt x="330707" y="0"/>
                    </a:moveTo>
                    <a:lnTo>
                      <a:pt x="364235" y="0"/>
                    </a:lnTo>
                  </a:path>
                  <a:path w="628650">
                    <a:moveTo>
                      <a:pt x="397001" y="0"/>
                    </a:moveTo>
                    <a:lnTo>
                      <a:pt x="429768" y="0"/>
                    </a:lnTo>
                  </a:path>
                  <a:path w="628650">
                    <a:moveTo>
                      <a:pt x="463295" y="0"/>
                    </a:moveTo>
                    <a:lnTo>
                      <a:pt x="496062" y="0"/>
                    </a:lnTo>
                  </a:path>
                  <a:path w="628650">
                    <a:moveTo>
                      <a:pt x="529589" y="0"/>
                    </a:moveTo>
                    <a:lnTo>
                      <a:pt x="562356" y="0"/>
                    </a:lnTo>
                  </a:path>
                  <a:path w="628650">
                    <a:moveTo>
                      <a:pt x="595121" y="0"/>
                    </a:moveTo>
                    <a:lnTo>
                      <a:pt x="628649" y="0"/>
                    </a:lnTo>
                  </a:path>
                </a:pathLst>
              </a:custGeom>
              <a:ln w="37553">
                <a:solidFill>
                  <a:srgbClr val="265265"/>
                </a:solidFill>
              </a:ln>
            </p:spPr>
            <p:txBody>
              <a:bodyPr wrap="square" lIns="0" tIns="0" rIns="0" bIns="0" rtlCol="0"/>
              <a:lstStyle/>
              <a:p>
                <a:endParaRPr sz="1200" dirty="0"/>
              </a:p>
            </p:txBody>
          </p:sp>
          <p:sp>
            <p:nvSpPr>
              <p:cNvPr id="193" name="bg object 54">
                <a:extLst>
                  <a:ext uri="{FF2B5EF4-FFF2-40B4-BE49-F238E27FC236}">
                    <a16:creationId xmlns:a16="http://schemas.microsoft.com/office/drawing/2014/main" id="{B3F1AA8B-2079-3443-90A7-4519293C4080}"/>
                  </a:ext>
                </a:extLst>
              </p:cNvPr>
              <p:cNvSpPr/>
              <p:nvPr/>
            </p:nvSpPr>
            <p:spPr>
              <a:xfrm>
                <a:off x="3171199" y="5732926"/>
                <a:ext cx="18415" cy="0"/>
              </a:xfrm>
              <a:custGeom>
                <a:avLst/>
                <a:gdLst/>
                <a:ahLst/>
                <a:cxnLst/>
                <a:rect l="l" t="t" r="r" b="b"/>
                <a:pathLst>
                  <a:path w="18414">
                    <a:moveTo>
                      <a:pt x="9143" y="-18776"/>
                    </a:moveTo>
                    <a:lnTo>
                      <a:pt x="9143" y="18776"/>
                    </a:lnTo>
                  </a:path>
                </a:pathLst>
              </a:custGeom>
              <a:ln w="18287">
                <a:solidFill>
                  <a:srgbClr val="265265"/>
                </a:solidFill>
              </a:ln>
            </p:spPr>
            <p:txBody>
              <a:bodyPr wrap="square" lIns="0" tIns="0" rIns="0" bIns="0" rtlCol="0"/>
              <a:lstStyle/>
              <a:p>
                <a:endParaRPr sz="1200" dirty="0"/>
              </a:p>
            </p:txBody>
          </p:sp>
          <p:sp>
            <p:nvSpPr>
              <p:cNvPr id="194" name="bg object 55">
                <a:extLst>
                  <a:ext uri="{FF2B5EF4-FFF2-40B4-BE49-F238E27FC236}">
                    <a16:creationId xmlns:a16="http://schemas.microsoft.com/office/drawing/2014/main" id="{2F6E6121-DFB7-1D49-905C-46EC7206AF51}"/>
                  </a:ext>
                </a:extLst>
              </p:cNvPr>
              <p:cNvSpPr/>
              <p:nvPr/>
            </p:nvSpPr>
            <p:spPr>
              <a:xfrm>
                <a:off x="3171961" y="5675776"/>
                <a:ext cx="98425" cy="113664"/>
              </a:xfrm>
              <a:custGeom>
                <a:avLst/>
                <a:gdLst/>
                <a:ahLst/>
                <a:cxnLst/>
                <a:rect l="l" t="t" r="r" b="b"/>
                <a:pathLst>
                  <a:path w="98425" h="113664">
                    <a:moveTo>
                      <a:pt x="98298" y="57149"/>
                    </a:moveTo>
                    <a:lnTo>
                      <a:pt x="0" y="0"/>
                    </a:lnTo>
                    <a:lnTo>
                      <a:pt x="0" y="113537"/>
                    </a:lnTo>
                    <a:lnTo>
                      <a:pt x="98298" y="57149"/>
                    </a:lnTo>
                    <a:close/>
                  </a:path>
                </a:pathLst>
              </a:custGeom>
              <a:solidFill>
                <a:srgbClr val="265265"/>
              </a:solidFill>
            </p:spPr>
            <p:txBody>
              <a:bodyPr wrap="square" lIns="0" tIns="0" rIns="0" bIns="0" rtlCol="0"/>
              <a:lstStyle/>
              <a:p>
                <a:endParaRPr sz="1200" dirty="0"/>
              </a:p>
            </p:txBody>
          </p:sp>
          <p:grpSp>
            <p:nvGrpSpPr>
              <p:cNvPr id="195" name="object 74">
                <a:extLst>
                  <a:ext uri="{FF2B5EF4-FFF2-40B4-BE49-F238E27FC236}">
                    <a16:creationId xmlns:a16="http://schemas.microsoft.com/office/drawing/2014/main" id="{209F8EB2-0A66-E049-B647-BB638CF87EE6}"/>
                  </a:ext>
                </a:extLst>
              </p:cNvPr>
              <p:cNvGrpSpPr/>
              <p:nvPr/>
            </p:nvGrpSpPr>
            <p:grpSpPr>
              <a:xfrm>
                <a:off x="1254641" y="3113170"/>
                <a:ext cx="1132205" cy="1961514"/>
                <a:chOff x="0" y="1709673"/>
                <a:chExt cx="1132205" cy="1961514"/>
              </a:xfrm>
            </p:grpSpPr>
            <p:sp>
              <p:nvSpPr>
                <p:cNvPr id="222" name="object 75">
                  <a:extLst>
                    <a:ext uri="{FF2B5EF4-FFF2-40B4-BE49-F238E27FC236}">
                      <a16:creationId xmlns:a16="http://schemas.microsoft.com/office/drawing/2014/main" id="{5F29BFB7-A199-6749-814A-6660D3388275}"/>
                    </a:ext>
                  </a:extLst>
                </p:cNvPr>
                <p:cNvSpPr/>
                <p:nvPr/>
              </p:nvSpPr>
              <p:spPr>
                <a:xfrm>
                  <a:off x="0" y="1709673"/>
                  <a:ext cx="1132205" cy="1961514"/>
                </a:xfrm>
                <a:custGeom>
                  <a:avLst/>
                  <a:gdLst/>
                  <a:ahLst/>
                  <a:cxnLst/>
                  <a:rect l="l" t="t" r="r" b="b"/>
                  <a:pathLst>
                    <a:path w="1132205" h="1961514">
                      <a:moveTo>
                        <a:pt x="1131698" y="1792986"/>
                      </a:moveTo>
                      <a:lnTo>
                        <a:pt x="1131698" y="168401"/>
                      </a:lnTo>
                      <a:lnTo>
                        <a:pt x="1125680" y="123648"/>
                      </a:lnTo>
                      <a:lnTo>
                        <a:pt x="1108697" y="83424"/>
                      </a:lnTo>
                      <a:lnTo>
                        <a:pt x="1082359" y="49339"/>
                      </a:lnTo>
                      <a:lnTo>
                        <a:pt x="1048273" y="23001"/>
                      </a:lnTo>
                      <a:lnTo>
                        <a:pt x="1008049" y="6018"/>
                      </a:lnTo>
                      <a:lnTo>
                        <a:pt x="963296" y="0"/>
                      </a:lnTo>
                      <a:lnTo>
                        <a:pt x="164720" y="0"/>
                      </a:lnTo>
                      <a:lnTo>
                        <a:pt x="119967" y="6018"/>
                      </a:lnTo>
                      <a:lnTo>
                        <a:pt x="79743" y="23001"/>
                      </a:lnTo>
                      <a:lnTo>
                        <a:pt x="45658" y="49339"/>
                      </a:lnTo>
                      <a:lnTo>
                        <a:pt x="19319" y="83424"/>
                      </a:lnTo>
                      <a:lnTo>
                        <a:pt x="2336" y="123648"/>
                      </a:lnTo>
                      <a:lnTo>
                        <a:pt x="0" y="141026"/>
                      </a:lnTo>
                      <a:lnTo>
                        <a:pt x="0" y="1820361"/>
                      </a:lnTo>
                      <a:lnTo>
                        <a:pt x="19319" y="1877963"/>
                      </a:lnTo>
                      <a:lnTo>
                        <a:pt x="45658" y="1912048"/>
                      </a:lnTo>
                      <a:lnTo>
                        <a:pt x="79743" y="1938386"/>
                      </a:lnTo>
                      <a:lnTo>
                        <a:pt x="119967" y="1955369"/>
                      </a:lnTo>
                      <a:lnTo>
                        <a:pt x="164720" y="1961388"/>
                      </a:lnTo>
                      <a:lnTo>
                        <a:pt x="963296" y="1961388"/>
                      </a:lnTo>
                      <a:lnTo>
                        <a:pt x="1008049" y="1955369"/>
                      </a:lnTo>
                      <a:lnTo>
                        <a:pt x="1048273" y="1938386"/>
                      </a:lnTo>
                      <a:lnTo>
                        <a:pt x="1082359" y="1912048"/>
                      </a:lnTo>
                      <a:lnTo>
                        <a:pt x="1108697" y="1877963"/>
                      </a:lnTo>
                      <a:lnTo>
                        <a:pt x="1125680" y="1837739"/>
                      </a:lnTo>
                      <a:lnTo>
                        <a:pt x="1131698" y="1792986"/>
                      </a:lnTo>
                      <a:close/>
                    </a:path>
                  </a:pathLst>
                </a:custGeom>
                <a:solidFill>
                  <a:srgbClr val="B2412B"/>
                </a:solidFill>
              </p:spPr>
              <p:txBody>
                <a:bodyPr wrap="square" lIns="0" tIns="0" rIns="0" bIns="0" rtlCol="0"/>
                <a:lstStyle/>
                <a:p>
                  <a:endParaRPr sz="1200" dirty="0"/>
                </a:p>
              </p:txBody>
            </p:sp>
            <p:sp>
              <p:nvSpPr>
                <p:cNvPr id="224" name="object 76">
                  <a:extLst>
                    <a:ext uri="{FF2B5EF4-FFF2-40B4-BE49-F238E27FC236}">
                      <a16:creationId xmlns:a16="http://schemas.microsoft.com/office/drawing/2014/main" id="{36984FDE-2562-9C4A-8EC5-01A467B6083A}"/>
                    </a:ext>
                  </a:extLst>
                </p:cNvPr>
                <p:cNvSpPr/>
                <p:nvPr/>
              </p:nvSpPr>
              <p:spPr>
                <a:xfrm>
                  <a:off x="0" y="1709673"/>
                  <a:ext cx="1132205" cy="1961514"/>
                </a:xfrm>
                <a:custGeom>
                  <a:avLst/>
                  <a:gdLst/>
                  <a:ahLst/>
                  <a:cxnLst/>
                  <a:rect l="l" t="t" r="r" b="b"/>
                  <a:pathLst>
                    <a:path w="1132205" h="1961514">
                      <a:moveTo>
                        <a:pt x="963296" y="1961388"/>
                      </a:moveTo>
                      <a:lnTo>
                        <a:pt x="164720" y="1961388"/>
                      </a:lnTo>
                      <a:lnTo>
                        <a:pt x="119967" y="1955369"/>
                      </a:lnTo>
                      <a:lnTo>
                        <a:pt x="79743" y="1938386"/>
                      </a:lnTo>
                      <a:lnTo>
                        <a:pt x="45658" y="1912048"/>
                      </a:lnTo>
                      <a:lnTo>
                        <a:pt x="19319" y="1877963"/>
                      </a:lnTo>
                      <a:lnTo>
                        <a:pt x="2336" y="1837739"/>
                      </a:lnTo>
                      <a:lnTo>
                        <a:pt x="0" y="1820361"/>
                      </a:lnTo>
                    </a:path>
                    <a:path w="1132205" h="1961514">
                      <a:moveTo>
                        <a:pt x="0" y="141026"/>
                      </a:moveTo>
                      <a:lnTo>
                        <a:pt x="19319" y="83424"/>
                      </a:lnTo>
                      <a:lnTo>
                        <a:pt x="45658" y="49339"/>
                      </a:lnTo>
                      <a:lnTo>
                        <a:pt x="79743" y="23001"/>
                      </a:lnTo>
                      <a:lnTo>
                        <a:pt x="119967" y="6018"/>
                      </a:lnTo>
                      <a:lnTo>
                        <a:pt x="164720" y="0"/>
                      </a:lnTo>
                      <a:lnTo>
                        <a:pt x="963296" y="0"/>
                      </a:lnTo>
                      <a:lnTo>
                        <a:pt x="1008049" y="6018"/>
                      </a:lnTo>
                      <a:lnTo>
                        <a:pt x="1048273" y="23001"/>
                      </a:lnTo>
                      <a:lnTo>
                        <a:pt x="1082359" y="49339"/>
                      </a:lnTo>
                      <a:lnTo>
                        <a:pt x="1108697" y="83424"/>
                      </a:lnTo>
                      <a:lnTo>
                        <a:pt x="1125680" y="123648"/>
                      </a:lnTo>
                      <a:lnTo>
                        <a:pt x="1131698" y="168401"/>
                      </a:lnTo>
                      <a:lnTo>
                        <a:pt x="1131698" y="1792986"/>
                      </a:lnTo>
                      <a:lnTo>
                        <a:pt x="1125680" y="1837739"/>
                      </a:lnTo>
                      <a:lnTo>
                        <a:pt x="1108697" y="1877963"/>
                      </a:lnTo>
                      <a:lnTo>
                        <a:pt x="1082359" y="1912048"/>
                      </a:lnTo>
                      <a:lnTo>
                        <a:pt x="1048273" y="1938386"/>
                      </a:lnTo>
                      <a:lnTo>
                        <a:pt x="1008049" y="1955369"/>
                      </a:lnTo>
                      <a:lnTo>
                        <a:pt x="963296" y="1961388"/>
                      </a:lnTo>
                    </a:path>
                  </a:pathLst>
                </a:custGeom>
                <a:ln w="28346">
                  <a:solidFill>
                    <a:srgbClr val="FDFDFD"/>
                  </a:solidFill>
                </a:ln>
              </p:spPr>
              <p:txBody>
                <a:bodyPr wrap="square" lIns="0" tIns="0" rIns="0" bIns="0" rtlCol="0"/>
                <a:lstStyle/>
                <a:p>
                  <a:endParaRPr sz="1200" dirty="0"/>
                </a:p>
              </p:txBody>
            </p:sp>
          </p:grpSp>
          <p:sp>
            <p:nvSpPr>
              <p:cNvPr id="197" name="object 81">
                <a:extLst>
                  <a:ext uri="{FF2B5EF4-FFF2-40B4-BE49-F238E27FC236}">
                    <a16:creationId xmlns:a16="http://schemas.microsoft.com/office/drawing/2014/main" id="{9B35F194-6733-684F-B857-0F89A2F9A281}"/>
                  </a:ext>
                </a:extLst>
              </p:cNvPr>
              <p:cNvSpPr txBox="1"/>
              <p:nvPr/>
            </p:nvSpPr>
            <p:spPr>
              <a:xfrm>
                <a:off x="1546878" y="5415168"/>
                <a:ext cx="692158" cy="1892296"/>
              </a:xfrm>
              <a:prstGeom prst="rect">
                <a:avLst/>
              </a:prstGeom>
            </p:spPr>
            <p:txBody>
              <a:bodyPr vert="horz" wrap="square" lIns="0" tIns="8573" rIns="0" bIns="0" rtlCol="0">
                <a:spAutoFit/>
              </a:bodyPr>
              <a:lstStyle/>
              <a:p>
                <a:pPr marL="9525" marR="3810" algn="ctr">
                  <a:lnSpc>
                    <a:spcPct val="149000"/>
                  </a:lnSpc>
                  <a:spcBef>
                    <a:spcPts val="68"/>
                  </a:spcBef>
                </a:pPr>
                <a:endParaRPr sz="750" dirty="0">
                  <a:latin typeface="Arial"/>
                  <a:cs typeface="Arial"/>
                </a:endParaRPr>
              </a:p>
            </p:txBody>
          </p:sp>
          <p:grpSp>
            <p:nvGrpSpPr>
              <p:cNvPr id="198" name="object 88">
                <a:extLst>
                  <a:ext uri="{FF2B5EF4-FFF2-40B4-BE49-F238E27FC236}">
                    <a16:creationId xmlns:a16="http://schemas.microsoft.com/office/drawing/2014/main" id="{D25BC19E-B861-CD4D-AA90-E13157E90C45}"/>
                  </a:ext>
                </a:extLst>
              </p:cNvPr>
              <p:cNvGrpSpPr/>
              <p:nvPr/>
            </p:nvGrpSpPr>
            <p:grpSpPr>
              <a:xfrm>
                <a:off x="1366783" y="3765443"/>
                <a:ext cx="906780" cy="1659382"/>
                <a:chOff x="112142" y="2361946"/>
                <a:chExt cx="906780" cy="1659382"/>
              </a:xfrm>
            </p:grpSpPr>
            <p:sp>
              <p:nvSpPr>
                <p:cNvPr id="210" name="object 89">
                  <a:extLst>
                    <a:ext uri="{FF2B5EF4-FFF2-40B4-BE49-F238E27FC236}">
                      <a16:creationId xmlns:a16="http://schemas.microsoft.com/office/drawing/2014/main" id="{DBA71083-4FBF-D14A-8B12-1396924CF401}"/>
                    </a:ext>
                  </a:extLst>
                </p:cNvPr>
                <p:cNvSpPr/>
                <p:nvPr/>
              </p:nvSpPr>
              <p:spPr>
                <a:xfrm>
                  <a:off x="112142" y="2361946"/>
                  <a:ext cx="906780" cy="0"/>
                </a:xfrm>
                <a:custGeom>
                  <a:avLst/>
                  <a:gdLst/>
                  <a:ahLst/>
                  <a:cxnLst/>
                  <a:rect l="l" t="t" r="r" b="b"/>
                  <a:pathLst>
                    <a:path w="906780">
                      <a:moveTo>
                        <a:pt x="906780" y="0"/>
                      </a:moveTo>
                      <a:lnTo>
                        <a:pt x="0" y="0"/>
                      </a:lnTo>
                    </a:path>
                  </a:pathLst>
                </a:custGeom>
                <a:solidFill>
                  <a:srgbClr val="BE1D23"/>
                </a:solidFill>
              </p:spPr>
              <p:txBody>
                <a:bodyPr wrap="square" lIns="0" tIns="0" rIns="0" bIns="0" rtlCol="0"/>
                <a:lstStyle/>
                <a:p>
                  <a:endParaRPr sz="1200" dirty="0"/>
                </a:p>
              </p:txBody>
            </p:sp>
            <p:sp>
              <p:nvSpPr>
                <p:cNvPr id="212" name="object 90">
                  <a:extLst>
                    <a:ext uri="{FF2B5EF4-FFF2-40B4-BE49-F238E27FC236}">
                      <a16:creationId xmlns:a16="http://schemas.microsoft.com/office/drawing/2014/main" id="{12C27AD4-063D-E04F-891C-F9DE51C87AEC}"/>
                    </a:ext>
                  </a:extLst>
                </p:cNvPr>
                <p:cNvSpPr/>
                <p:nvPr/>
              </p:nvSpPr>
              <p:spPr>
                <a:xfrm>
                  <a:off x="112142" y="2361946"/>
                  <a:ext cx="906780" cy="0"/>
                </a:xfrm>
                <a:custGeom>
                  <a:avLst/>
                  <a:gdLst/>
                  <a:ahLst/>
                  <a:cxnLst/>
                  <a:rect l="l" t="t" r="r" b="b"/>
                  <a:pathLst>
                    <a:path w="906780">
                      <a:moveTo>
                        <a:pt x="0" y="0"/>
                      </a:moveTo>
                      <a:lnTo>
                        <a:pt x="906780" y="0"/>
                      </a:lnTo>
                    </a:path>
                  </a:pathLst>
                </a:custGeom>
                <a:ln w="18427">
                  <a:solidFill>
                    <a:srgbClr val="FDFDFD"/>
                  </a:solidFill>
                </a:ln>
              </p:spPr>
              <p:txBody>
                <a:bodyPr wrap="square" lIns="0" tIns="0" rIns="0" bIns="0" rtlCol="0"/>
                <a:lstStyle/>
                <a:p>
                  <a:endParaRPr sz="1200" dirty="0"/>
                </a:p>
              </p:txBody>
            </p:sp>
            <p:sp>
              <p:nvSpPr>
                <p:cNvPr id="214" name="object 91">
                  <a:extLst>
                    <a:ext uri="{FF2B5EF4-FFF2-40B4-BE49-F238E27FC236}">
                      <a16:creationId xmlns:a16="http://schemas.microsoft.com/office/drawing/2014/main" id="{5642FAD0-ED9D-9D4C-A53F-B746FD7BCA76}"/>
                    </a:ext>
                  </a:extLst>
                </p:cNvPr>
                <p:cNvSpPr/>
                <p:nvPr/>
              </p:nvSpPr>
              <p:spPr>
                <a:xfrm>
                  <a:off x="711836" y="3757168"/>
                  <a:ext cx="0" cy="264160"/>
                </a:xfrm>
                <a:custGeom>
                  <a:avLst/>
                  <a:gdLst/>
                  <a:ahLst/>
                  <a:cxnLst/>
                  <a:rect l="l" t="t" r="r" b="b"/>
                  <a:pathLst>
                    <a:path h="264160">
                      <a:moveTo>
                        <a:pt x="0" y="263651"/>
                      </a:moveTo>
                      <a:lnTo>
                        <a:pt x="0" y="0"/>
                      </a:lnTo>
                    </a:path>
                  </a:pathLst>
                </a:custGeom>
                <a:ln w="37553">
                  <a:solidFill>
                    <a:srgbClr val="326F7F"/>
                  </a:solidFill>
                </a:ln>
              </p:spPr>
              <p:txBody>
                <a:bodyPr wrap="square" lIns="0" tIns="0" rIns="0" bIns="0" rtlCol="0"/>
                <a:lstStyle/>
                <a:p>
                  <a:endParaRPr sz="1200" dirty="0"/>
                </a:p>
              </p:txBody>
            </p:sp>
            <p:sp>
              <p:nvSpPr>
                <p:cNvPr id="216" name="object 92">
                  <a:extLst>
                    <a:ext uri="{FF2B5EF4-FFF2-40B4-BE49-F238E27FC236}">
                      <a16:creationId xmlns:a16="http://schemas.microsoft.com/office/drawing/2014/main" id="{7C98CAB7-D724-4A45-886B-0B40384E01C6}"/>
                    </a:ext>
                  </a:extLst>
                </p:cNvPr>
                <p:cNvSpPr/>
                <p:nvPr/>
              </p:nvSpPr>
              <p:spPr>
                <a:xfrm>
                  <a:off x="654686" y="3675633"/>
                  <a:ext cx="113664" cy="97790"/>
                </a:xfrm>
                <a:custGeom>
                  <a:avLst/>
                  <a:gdLst/>
                  <a:ahLst/>
                  <a:cxnLst/>
                  <a:rect l="l" t="t" r="r" b="b"/>
                  <a:pathLst>
                    <a:path w="113665" h="97789">
                      <a:moveTo>
                        <a:pt x="113537" y="97536"/>
                      </a:moveTo>
                      <a:lnTo>
                        <a:pt x="57149" y="0"/>
                      </a:lnTo>
                      <a:lnTo>
                        <a:pt x="0" y="97536"/>
                      </a:lnTo>
                      <a:lnTo>
                        <a:pt x="113537" y="97536"/>
                      </a:lnTo>
                      <a:close/>
                    </a:path>
                  </a:pathLst>
                </a:custGeom>
                <a:solidFill>
                  <a:srgbClr val="326F7F"/>
                </a:solidFill>
              </p:spPr>
              <p:txBody>
                <a:bodyPr wrap="square" lIns="0" tIns="0" rIns="0" bIns="0" rtlCol="0"/>
                <a:lstStyle/>
                <a:p>
                  <a:endParaRPr sz="1200" dirty="0"/>
                </a:p>
              </p:txBody>
            </p:sp>
            <p:sp>
              <p:nvSpPr>
                <p:cNvPr id="218" name="object 93">
                  <a:extLst>
                    <a:ext uri="{FF2B5EF4-FFF2-40B4-BE49-F238E27FC236}">
                      <a16:creationId xmlns:a16="http://schemas.microsoft.com/office/drawing/2014/main" id="{4CC72F20-82F4-DC45-999B-7511852E7B17}"/>
                    </a:ext>
                  </a:extLst>
                </p:cNvPr>
                <p:cNvSpPr/>
                <p:nvPr/>
              </p:nvSpPr>
              <p:spPr>
                <a:xfrm>
                  <a:off x="567056" y="3639819"/>
                  <a:ext cx="0" cy="251460"/>
                </a:xfrm>
                <a:custGeom>
                  <a:avLst/>
                  <a:gdLst/>
                  <a:ahLst/>
                  <a:cxnLst/>
                  <a:rect l="l" t="t" r="r" b="b"/>
                  <a:pathLst>
                    <a:path h="251460">
                      <a:moveTo>
                        <a:pt x="0" y="0"/>
                      </a:moveTo>
                      <a:lnTo>
                        <a:pt x="0" y="251460"/>
                      </a:lnTo>
                    </a:path>
                  </a:pathLst>
                </a:custGeom>
                <a:ln w="37553">
                  <a:solidFill>
                    <a:srgbClr val="B2412B"/>
                  </a:solidFill>
                </a:ln>
              </p:spPr>
              <p:txBody>
                <a:bodyPr wrap="square" lIns="0" tIns="0" rIns="0" bIns="0" rtlCol="0"/>
                <a:lstStyle/>
                <a:p>
                  <a:endParaRPr sz="1200" dirty="0"/>
                </a:p>
              </p:txBody>
            </p:sp>
            <p:sp>
              <p:nvSpPr>
                <p:cNvPr id="220" name="object 94">
                  <a:extLst>
                    <a:ext uri="{FF2B5EF4-FFF2-40B4-BE49-F238E27FC236}">
                      <a16:creationId xmlns:a16="http://schemas.microsoft.com/office/drawing/2014/main" id="{580A7117-30A1-6341-985C-29E2B36BAC35}"/>
                    </a:ext>
                  </a:extLst>
                </p:cNvPr>
                <p:cNvSpPr/>
                <p:nvPr/>
              </p:nvSpPr>
              <p:spPr>
                <a:xfrm>
                  <a:off x="510668" y="3875277"/>
                  <a:ext cx="113030" cy="97790"/>
                </a:xfrm>
                <a:custGeom>
                  <a:avLst/>
                  <a:gdLst/>
                  <a:ahLst/>
                  <a:cxnLst/>
                  <a:rect l="l" t="t" r="r" b="b"/>
                  <a:pathLst>
                    <a:path w="113029" h="97789">
                      <a:moveTo>
                        <a:pt x="112776" y="0"/>
                      </a:moveTo>
                      <a:lnTo>
                        <a:pt x="0" y="0"/>
                      </a:lnTo>
                      <a:lnTo>
                        <a:pt x="56388" y="97536"/>
                      </a:lnTo>
                      <a:lnTo>
                        <a:pt x="112776" y="0"/>
                      </a:lnTo>
                      <a:close/>
                    </a:path>
                  </a:pathLst>
                </a:custGeom>
                <a:solidFill>
                  <a:srgbClr val="B2412B"/>
                </a:solidFill>
              </p:spPr>
              <p:txBody>
                <a:bodyPr wrap="square" lIns="0" tIns="0" rIns="0" bIns="0" rtlCol="0"/>
                <a:lstStyle/>
                <a:p>
                  <a:endParaRPr sz="1200" dirty="0"/>
                </a:p>
              </p:txBody>
            </p:sp>
          </p:grpSp>
          <p:grpSp>
            <p:nvGrpSpPr>
              <p:cNvPr id="199" name="object 95">
                <a:extLst>
                  <a:ext uri="{FF2B5EF4-FFF2-40B4-BE49-F238E27FC236}">
                    <a16:creationId xmlns:a16="http://schemas.microsoft.com/office/drawing/2014/main" id="{289B8957-3F4E-2A4B-9D8C-EABC87A53863}"/>
                  </a:ext>
                </a:extLst>
              </p:cNvPr>
              <p:cNvGrpSpPr/>
              <p:nvPr/>
            </p:nvGrpSpPr>
            <p:grpSpPr>
              <a:xfrm>
                <a:off x="2593603" y="3708292"/>
                <a:ext cx="696214" cy="113664"/>
                <a:chOff x="1338962" y="2304795"/>
                <a:chExt cx="696214" cy="113664"/>
              </a:xfrm>
            </p:grpSpPr>
            <p:sp>
              <p:nvSpPr>
                <p:cNvPr id="201" name="object 96">
                  <a:extLst>
                    <a:ext uri="{FF2B5EF4-FFF2-40B4-BE49-F238E27FC236}">
                      <a16:creationId xmlns:a16="http://schemas.microsoft.com/office/drawing/2014/main" id="{74E665D2-DF1C-BC40-A426-81283831F44F}"/>
                    </a:ext>
                  </a:extLst>
                </p:cNvPr>
                <p:cNvSpPr/>
                <p:nvPr/>
              </p:nvSpPr>
              <p:spPr>
                <a:xfrm>
                  <a:off x="1420496" y="2361945"/>
                  <a:ext cx="614680" cy="0"/>
                </a:xfrm>
                <a:custGeom>
                  <a:avLst/>
                  <a:gdLst/>
                  <a:ahLst/>
                  <a:cxnLst/>
                  <a:rect l="l" t="t" r="r" b="b"/>
                  <a:pathLst>
                    <a:path w="614680">
                      <a:moveTo>
                        <a:pt x="614172" y="0"/>
                      </a:moveTo>
                      <a:lnTo>
                        <a:pt x="0" y="0"/>
                      </a:lnTo>
                    </a:path>
                  </a:pathLst>
                </a:custGeom>
                <a:ln w="37553">
                  <a:solidFill>
                    <a:srgbClr val="000000"/>
                  </a:solidFill>
                </a:ln>
              </p:spPr>
              <p:txBody>
                <a:bodyPr wrap="square" lIns="0" tIns="0" rIns="0" bIns="0" rtlCol="0"/>
                <a:lstStyle/>
                <a:p>
                  <a:endParaRPr sz="1200" dirty="0"/>
                </a:p>
              </p:txBody>
            </p:sp>
            <p:sp>
              <p:nvSpPr>
                <p:cNvPr id="203" name="object 97">
                  <a:extLst>
                    <a:ext uri="{FF2B5EF4-FFF2-40B4-BE49-F238E27FC236}">
                      <a16:creationId xmlns:a16="http://schemas.microsoft.com/office/drawing/2014/main" id="{B0EF1766-C835-EB45-A099-18FD770CB9B4}"/>
                    </a:ext>
                  </a:extLst>
                </p:cNvPr>
                <p:cNvSpPr/>
                <p:nvPr/>
              </p:nvSpPr>
              <p:spPr>
                <a:xfrm>
                  <a:off x="1338962" y="2304795"/>
                  <a:ext cx="99060" cy="113664"/>
                </a:xfrm>
                <a:custGeom>
                  <a:avLst/>
                  <a:gdLst/>
                  <a:ahLst/>
                  <a:cxnLst/>
                  <a:rect l="l" t="t" r="r" b="b"/>
                  <a:pathLst>
                    <a:path w="99059" h="113664">
                      <a:moveTo>
                        <a:pt x="99059" y="113538"/>
                      </a:moveTo>
                      <a:lnTo>
                        <a:pt x="99059" y="0"/>
                      </a:lnTo>
                      <a:lnTo>
                        <a:pt x="0" y="57150"/>
                      </a:lnTo>
                      <a:lnTo>
                        <a:pt x="99059" y="113538"/>
                      </a:lnTo>
                      <a:close/>
                    </a:path>
                  </a:pathLst>
                </a:custGeom>
                <a:solidFill>
                  <a:srgbClr val="000000"/>
                </a:solidFill>
              </p:spPr>
              <p:txBody>
                <a:bodyPr wrap="square" lIns="0" tIns="0" rIns="0" bIns="0" rtlCol="0"/>
                <a:lstStyle/>
                <a:p>
                  <a:endParaRPr sz="1200" dirty="0"/>
                </a:p>
              </p:txBody>
            </p:sp>
          </p:grpSp>
        </p:grpSp>
      </p:grpSp>
      <p:sp>
        <p:nvSpPr>
          <p:cNvPr id="17" name="Trapezoid 16">
            <a:extLst>
              <a:ext uri="{FF2B5EF4-FFF2-40B4-BE49-F238E27FC236}">
                <a16:creationId xmlns:a16="http://schemas.microsoft.com/office/drawing/2014/main" id="{FFC39AF6-4B10-9F4D-BC2E-10B9E35802C2}"/>
              </a:ext>
            </a:extLst>
          </p:cNvPr>
          <p:cNvSpPr/>
          <p:nvPr/>
        </p:nvSpPr>
        <p:spPr>
          <a:xfrm rot="16200000">
            <a:off x="1765466" y="2479665"/>
            <a:ext cx="2502288" cy="434690"/>
          </a:xfrm>
          <a:prstGeom prst="trapezoid">
            <a:avLst>
              <a:gd name="adj" fmla="val 25029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 name="Title 1">
            <a:extLst>
              <a:ext uri="{FF2B5EF4-FFF2-40B4-BE49-F238E27FC236}">
                <a16:creationId xmlns:a16="http://schemas.microsoft.com/office/drawing/2014/main" id="{007D44A8-EA63-466B-93CC-D0F2CBD600A5}"/>
              </a:ext>
            </a:extLst>
          </p:cNvPr>
          <p:cNvSpPr txBox="1">
            <a:spLocks/>
          </p:cNvSpPr>
          <p:nvPr/>
        </p:nvSpPr>
        <p:spPr>
          <a:xfrm>
            <a:off x="112734" y="41492"/>
            <a:ext cx="9031265" cy="673939"/>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3600" b="1" kern="1200">
                <a:solidFill>
                  <a:schemeClr val="tx2"/>
                </a:solidFill>
                <a:latin typeface="Arial" pitchFamily="34" charset="0"/>
                <a:ea typeface="+mj-ea"/>
                <a:cs typeface="Arial" pitchFamily="34" charset="0"/>
              </a:defRPr>
            </a:lvl1pPr>
          </a:lstStyle>
          <a:p>
            <a:pPr defTabSz="685800" fontAlgn="auto">
              <a:spcAft>
                <a:spcPts val="0"/>
              </a:spcAft>
              <a:defRPr/>
            </a:pPr>
            <a:r>
              <a:rPr lang="en-US" sz="2800" dirty="0">
                <a:solidFill>
                  <a:srgbClr val="C00000"/>
                </a:solidFill>
                <a:latin typeface="Calibri"/>
                <a:cs typeface="Arial"/>
              </a:rPr>
              <a:t>Research Plan: Overall Vision</a:t>
            </a:r>
            <a:endParaRPr lang="en-US" sz="2800" dirty="0">
              <a:solidFill>
                <a:srgbClr val="C00000"/>
              </a:solidFill>
              <a:latin typeface="Calibri"/>
            </a:endParaRPr>
          </a:p>
        </p:txBody>
      </p:sp>
    </p:spTree>
    <p:extLst>
      <p:ext uri="{BB962C8B-B14F-4D97-AF65-F5344CB8AC3E}">
        <p14:creationId xmlns:p14="http://schemas.microsoft.com/office/powerpoint/2010/main" val="118479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0A0530-6FE2-96D3-F4C4-3D4D183B6397}"/>
              </a:ext>
            </a:extLst>
          </p:cNvPr>
          <p:cNvSpPr>
            <a:spLocks noGrp="1"/>
          </p:cNvSpPr>
          <p:nvPr>
            <p:ph type="title"/>
          </p:nvPr>
        </p:nvSpPr>
        <p:spPr>
          <a:xfrm>
            <a:off x="94623" y="95942"/>
            <a:ext cx="3755059" cy="1343024"/>
          </a:xfrm>
        </p:spPr>
        <p:txBody>
          <a:bodyPr lIns="91440" tIns="45720" rIns="91440" bIns="45720" anchor="t"/>
          <a:lstStyle/>
          <a:p>
            <a:pPr algn="ctr"/>
            <a:r>
              <a:rPr lang="en-US" sz="2000" dirty="0">
                <a:solidFill>
                  <a:srgbClr val="C00000"/>
                </a:solidFill>
                <a:latin typeface="Arial"/>
                <a:cs typeface="Arial"/>
              </a:rPr>
              <a:t>CI/SOFTWARE Components released across </a:t>
            </a:r>
            <a:br>
              <a:rPr lang="en-US" sz="2000" dirty="0">
                <a:solidFill>
                  <a:srgbClr val="C00000"/>
                </a:solidFill>
                <a:latin typeface="Arial"/>
                <a:cs typeface="Arial"/>
              </a:rPr>
            </a:br>
            <a:r>
              <a:rPr lang="en-US" sz="2000" dirty="0">
                <a:solidFill>
                  <a:srgbClr val="C00000"/>
                </a:solidFill>
                <a:latin typeface="Arial"/>
                <a:cs typeface="Arial"/>
              </a:rPr>
              <a:t>Thrusts and Use-Inspired Science </a:t>
            </a:r>
            <a:endParaRPr lang="en-US" sz="2000" dirty="0">
              <a:solidFill>
                <a:srgbClr val="C00000"/>
              </a:solidFill>
            </a:endParaRPr>
          </a:p>
          <a:p>
            <a:br>
              <a:rPr lang="en-US" dirty="0"/>
            </a:br>
            <a:endParaRPr lang="en-US" dirty="0"/>
          </a:p>
        </p:txBody>
      </p:sp>
      <p:sp>
        <p:nvSpPr>
          <p:cNvPr id="2" name="TextBox 1">
            <a:extLst>
              <a:ext uri="{FF2B5EF4-FFF2-40B4-BE49-F238E27FC236}">
                <a16:creationId xmlns:a16="http://schemas.microsoft.com/office/drawing/2014/main" id="{22E3A947-EE9E-DF0F-565A-30A33993E89A}"/>
              </a:ext>
            </a:extLst>
          </p:cNvPr>
          <p:cNvSpPr txBox="1"/>
          <p:nvPr/>
        </p:nvSpPr>
        <p:spPr bwMode="auto">
          <a:xfrm>
            <a:off x="126631" y="1314833"/>
            <a:ext cx="3666377" cy="3394134"/>
          </a:xfrm>
          <a:prstGeom prst="rect">
            <a:avLst/>
          </a:prstGeom>
          <a:noFill/>
          <a:ln w="12700" cap="sq">
            <a:noFill/>
            <a:miter lim="800000"/>
            <a:headEnd type="none" w="sm" len="sm"/>
            <a:tailEnd type="none" w="sm" len="sm"/>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eaLnBrk="0" hangingPunct="0">
              <a:lnSpc>
                <a:spcPct val="120000"/>
              </a:lnSpc>
            </a:pPr>
            <a:r>
              <a:rPr lang="en-US" sz="1800" dirty="0">
                <a:latin typeface="+mj-lt"/>
                <a:cs typeface="Arial"/>
              </a:rPr>
              <a:t>        Metrics</a:t>
            </a:r>
          </a:p>
          <a:p>
            <a:pPr marL="285750" indent="-285750">
              <a:lnSpc>
                <a:spcPct val="120000"/>
              </a:lnSpc>
              <a:buFont typeface="Arial"/>
              <a:buChar char="•"/>
            </a:pPr>
            <a:r>
              <a:rPr lang="en-US" sz="1800" dirty="0">
                <a:latin typeface="+mj-lt"/>
                <a:cs typeface="Arial"/>
              </a:rPr>
              <a:t>Total Clones: </a:t>
            </a:r>
            <a:endParaRPr lang="en-US" sz="1800" dirty="0">
              <a:latin typeface="+mj-lt"/>
              <a:cs typeface="Arial" pitchFamily="34" charset="0"/>
            </a:endParaRPr>
          </a:p>
          <a:p>
            <a:pPr marL="742950" lvl="1" indent="-285750">
              <a:lnSpc>
                <a:spcPct val="120000"/>
              </a:lnSpc>
              <a:buFont typeface="Arial"/>
              <a:buChar char="•"/>
            </a:pPr>
            <a:r>
              <a:rPr lang="en-US" sz="1800" dirty="0">
                <a:latin typeface="+mj-lt"/>
                <a:cs typeface="Arial"/>
              </a:rPr>
              <a:t>2,034</a:t>
            </a:r>
            <a:endParaRPr lang="en-US" sz="1800" dirty="0">
              <a:latin typeface="+mj-lt"/>
              <a:cs typeface="Arial" pitchFamily="34" charset="0"/>
            </a:endParaRPr>
          </a:p>
          <a:p>
            <a:pPr marL="285750" indent="-285750">
              <a:lnSpc>
                <a:spcPct val="120000"/>
              </a:lnSpc>
              <a:buFont typeface="Arial"/>
              <a:buChar char="•"/>
            </a:pPr>
            <a:r>
              <a:rPr lang="en-US" sz="1800" dirty="0">
                <a:latin typeface="+mj-lt"/>
                <a:cs typeface="Arial"/>
              </a:rPr>
              <a:t>Total Views:</a:t>
            </a:r>
            <a:endParaRPr lang="en-US" sz="1800" dirty="0">
              <a:latin typeface="+mj-lt"/>
              <a:cs typeface="Arial" pitchFamily="34" charset="0"/>
            </a:endParaRPr>
          </a:p>
          <a:p>
            <a:pPr marL="742950" lvl="1" indent="-285750">
              <a:lnSpc>
                <a:spcPct val="120000"/>
              </a:lnSpc>
              <a:buFont typeface="Arial"/>
              <a:buChar char="•"/>
            </a:pPr>
            <a:r>
              <a:rPr lang="en-US" sz="1800" dirty="0">
                <a:latin typeface="+mj-lt"/>
                <a:cs typeface="Arial"/>
              </a:rPr>
              <a:t>10,340</a:t>
            </a:r>
            <a:endParaRPr lang="en-US" sz="1800" dirty="0">
              <a:latin typeface="+mj-lt"/>
              <a:cs typeface="Arial" pitchFamily="34" charset="0"/>
            </a:endParaRPr>
          </a:p>
          <a:p>
            <a:pPr marL="285750" indent="-285750">
              <a:lnSpc>
                <a:spcPct val="120000"/>
              </a:lnSpc>
              <a:buFont typeface="Arial"/>
              <a:buChar char="•"/>
            </a:pPr>
            <a:r>
              <a:rPr lang="en-US" sz="1800" dirty="0">
                <a:latin typeface="+mj-lt"/>
                <a:cs typeface="Arial"/>
              </a:rPr>
              <a:t>4 PyPI Packages</a:t>
            </a:r>
            <a:endParaRPr lang="en-US" sz="1800" dirty="0">
              <a:latin typeface="+mj-lt"/>
              <a:cs typeface="Arial" pitchFamily="34" charset="0"/>
            </a:endParaRPr>
          </a:p>
          <a:p>
            <a:pPr marL="285750" indent="-285750">
              <a:lnSpc>
                <a:spcPct val="120000"/>
              </a:lnSpc>
              <a:buFont typeface="Arial"/>
              <a:buChar char="•"/>
            </a:pPr>
            <a:r>
              <a:rPr lang="en-US" sz="1800" dirty="0">
                <a:latin typeface="+mj-lt"/>
                <a:cs typeface="Arial"/>
              </a:rPr>
              <a:t>1,038 Container Downloads</a:t>
            </a:r>
          </a:p>
          <a:p>
            <a:pPr marL="285750" indent="-285750">
              <a:lnSpc>
                <a:spcPct val="120000"/>
              </a:lnSpc>
              <a:buFont typeface="Arial"/>
              <a:buChar char="•"/>
            </a:pPr>
            <a:r>
              <a:rPr lang="en-US" sz="1800" dirty="0">
                <a:latin typeface="+mj-lt"/>
                <a:cs typeface="Arial"/>
              </a:rPr>
              <a:t>825K total authentications to ICICLE Tapis tenant</a:t>
            </a:r>
          </a:p>
          <a:p>
            <a:pPr marL="285750" indent="-285750">
              <a:lnSpc>
                <a:spcPct val="120000"/>
              </a:lnSpc>
              <a:buFont typeface="Arial"/>
              <a:buChar char="•"/>
            </a:pPr>
            <a:r>
              <a:rPr lang="en-US" sz="1800" dirty="0">
                <a:latin typeface="+mj-lt"/>
                <a:cs typeface="Arial"/>
              </a:rPr>
              <a:t>37 unique ICICLE Tapis users</a:t>
            </a:r>
            <a:endParaRPr lang="en-US" sz="1800" dirty="0">
              <a:latin typeface="+mj-lt"/>
              <a:cs typeface="Arial" pitchFamily="34" charset="0"/>
            </a:endParaRPr>
          </a:p>
        </p:txBody>
      </p:sp>
      <p:pic>
        <p:nvPicPr>
          <p:cNvPr id="6" name="Graphic 5">
            <a:extLst>
              <a:ext uri="{FF2B5EF4-FFF2-40B4-BE49-F238E27FC236}">
                <a16:creationId xmlns:a16="http://schemas.microsoft.com/office/drawing/2014/main" id="{7329034C-0CD5-1D1F-15E3-35FDC3F3BB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48377" y="165879"/>
            <a:ext cx="4811860" cy="4785560"/>
          </a:xfrm>
          <a:prstGeom prst="rect">
            <a:avLst/>
          </a:prstGeom>
        </p:spPr>
      </p:pic>
      <p:sp>
        <p:nvSpPr>
          <p:cNvPr id="4" name="TextBox 3">
            <a:extLst>
              <a:ext uri="{FF2B5EF4-FFF2-40B4-BE49-F238E27FC236}">
                <a16:creationId xmlns:a16="http://schemas.microsoft.com/office/drawing/2014/main" id="{60AAA3BE-08DE-007D-0570-A5B619B5CF91}"/>
              </a:ext>
            </a:extLst>
          </p:cNvPr>
          <p:cNvSpPr txBox="1"/>
          <p:nvPr/>
        </p:nvSpPr>
        <p:spPr bwMode="auto">
          <a:xfrm>
            <a:off x="483762" y="4666855"/>
            <a:ext cx="4410743" cy="327077"/>
          </a:xfrm>
          <a:prstGeom prst="rect">
            <a:avLst/>
          </a:prstGeom>
          <a:noFill/>
          <a:ln w="12700" cap="sq">
            <a:noFill/>
            <a:miter lim="800000"/>
            <a:headEnd type="none" w="sm" len="sm"/>
            <a:tailEnd type="none" w="sm" len="sm"/>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eaLnBrk="0" hangingPunct="0">
              <a:lnSpc>
                <a:spcPct val="120000"/>
              </a:lnSpc>
            </a:pPr>
            <a:r>
              <a:rPr lang="en-US" sz="1400" dirty="0">
                <a:latin typeface="Arial"/>
                <a:cs typeface="Arial"/>
                <a:hlinkClick r:id="rId4"/>
              </a:rPr>
              <a:t>https://icicle.osu.edu/cyberinfrastructure/software</a:t>
            </a:r>
            <a:r>
              <a:rPr lang="en-US" sz="1400" dirty="0">
                <a:latin typeface="Arial"/>
                <a:cs typeface="Arial"/>
              </a:rPr>
              <a:t> </a:t>
            </a:r>
          </a:p>
        </p:txBody>
      </p:sp>
    </p:spTree>
    <p:extLst>
      <p:ext uri="{BB962C8B-B14F-4D97-AF65-F5344CB8AC3E}">
        <p14:creationId xmlns:p14="http://schemas.microsoft.com/office/powerpoint/2010/main" val="126773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91AD0-2571-553D-9277-EB9AF8001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3E467-0AC3-84DF-0FAE-163B32782715}"/>
              </a:ext>
            </a:extLst>
          </p:cNvPr>
          <p:cNvSpPr>
            <a:spLocks noGrp="1"/>
          </p:cNvSpPr>
          <p:nvPr>
            <p:ph type="title"/>
          </p:nvPr>
        </p:nvSpPr>
        <p:spPr>
          <a:xfrm>
            <a:off x="183925" y="154188"/>
            <a:ext cx="8862332" cy="539616"/>
          </a:xfrm>
        </p:spPr>
        <p:txBody>
          <a:bodyPr>
            <a:normAutofit fontScale="90000"/>
          </a:bodyPr>
          <a:lstStyle/>
          <a:p>
            <a:r>
              <a:rPr lang="en-US" dirty="0"/>
              <a:t>Goal: Towards Designing End-to-end Digital Agriculture CI Solutions and make these available as Services for various Stakeholders</a:t>
            </a:r>
          </a:p>
        </p:txBody>
      </p:sp>
      <p:graphicFrame>
        <p:nvGraphicFramePr>
          <p:cNvPr id="34" name="Diagram 33">
            <a:extLst>
              <a:ext uri="{FF2B5EF4-FFF2-40B4-BE49-F238E27FC236}">
                <a16:creationId xmlns:a16="http://schemas.microsoft.com/office/drawing/2014/main" id="{1BF630BE-BE99-79D2-2220-ACAC6308349B}"/>
              </a:ext>
            </a:extLst>
          </p:cNvPr>
          <p:cNvGraphicFramePr/>
          <p:nvPr/>
        </p:nvGraphicFramePr>
        <p:xfrm>
          <a:off x="1298864" y="745435"/>
          <a:ext cx="6546273" cy="4059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TextBox 37">
            <a:extLst>
              <a:ext uri="{FF2B5EF4-FFF2-40B4-BE49-F238E27FC236}">
                <a16:creationId xmlns:a16="http://schemas.microsoft.com/office/drawing/2014/main" id="{5874419B-98E7-A330-5D91-6720725E49DB}"/>
              </a:ext>
            </a:extLst>
          </p:cNvPr>
          <p:cNvSpPr txBox="1"/>
          <p:nvPr/>
        </p:nvSpPr>
        <p:spPr>
          <a:xfrm>
            <a:off x="2924532" y="1274016"/>
            <a:ext cx="3381118" cy="375616"/>
          </a:xfrm>
          <a:prstGeom prst="rect">
            <a:avLst/>
          </a:prstGeom>
          <a:noFill/>
        </p:spPr>
        <p:txBody>
          <a:bodyPr wrap="none" rtlCol="0">
            <a:spAutoFit/>
          </a:bodyPr>
          <a:lstStyle/>
          <a:p>
            <a:r>
              <a:rPr lang="en-US" sz="1841" dirty="0">
                <a:latin typeface="+mn-lt"/>
              </a:rPr>
              <a:t>Use-Inspired Cyberinfrastructure</a:t>
            </a:r>
          </a:p>
        </p:txBody>
      </p:sp>
      <p:sp>
        <p:nvSpPr>
          <p:cNvPr id="45" name="TextBox 44">
            <a:extLst>
              <a:ext uri="{FF2B5EF4-FFF2-40B4-BE49-F238E27FC236}">
                <a16:creationId xmlns:a16="http://schemas.microsoft.com/office/drawing/2014/main" id="{EC800541-8FBB-2578-268E-20DDF3748145}"/>
              </a:ext>
            </a:extLst>
          </p:cNvPr>
          <p:cNvSpPr txBox="1"/>
          <p:nvPr/>
        </p:nvSpPr>
        <p:spPr>
          <a:xfrm>
            <a:off x="2924532" y="4398066"/>
            <a:ext cx="3294936" cy="407163"/>
          </a:xfrm>
          <a:prstGeom prst="rect">
            <a:avLst/>
          </a:prstGeom>
          <a:noFill/>
        </p:spPr>
        <p:txBody>
          <a:bodyPr wrap="square" rtlCol="0">
            <a:spAutoFit/>
          </a:bodyPr>
          <a:lstStyle/>
          <a:p>
            <a:pPr algn="ctr"/>
            <a:r>
              <a:rPr lang="en-US" sz="1023" dirty="0">
                <a:latin typeface="+mn-lt"/>
              </a:rPr>
              <a:t>End-to-end software workflows that democratize </a:t>
            </a:r>
          </a:p>
          <a:p>
            <a:pPr algn="ctr"/>
            <a:r>
              <a:rPr lang="en-US" sz="1023" dirty="0">
                <a:latin typeface="+mn-lt"/>
              </a:rPr>
              <a:t>access, use, and benefits of AI-driven digital agriculture</a:t>
            </a:r>
          </a:p>
        </p:txBody>
      </p:sp>
    </p:spTree>
    <p:extLst>
      <p:ext uri="{BB962C8B-B14F-4D97-AF65-F5344CB8AC3E}">
        <p14:creationId xmlns:p14="http://schemas.microsoft.com/office/powerpoint/2010/main" val="78157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2949" y="1101969"/>
            <a:ext cx="8470673" cy="3215174"/>
          </a:xfrm>
        </p:spPr>
        <p:txBody>
          <a:bodyPr/>
          <a:lstStyle/>
          <a:p>
            <a:pPr marL="342265" indent="-342265">
              <a:buFont typeface="Arial" panose="020B0604020202020204" pitchFamily="34" charset="0"/>
              <a:buChar char="•"/>
            </a:pPr>
            <a:r>
              <a:rPr lang="en-US" sz="2000" dirty="0"/>
              <a:t>Data Collection</a:t>
            </a:r>
          </a:p>
          <a:p>
            <a:pPr marL="342265" indent="-342265">
              <a:buFont typeface="Arial" panose="020B0604020202020204" pitchFamily="34" charset="0"/>
              <a:buChar char="•"/>
            </a:pPr>
            <a:r>
              <a:rPr lang="en-US" sz="2100" dirty="0">
                <a:latin typeface="Calibri"/>
                <a:cs typeface="Calibri"/>
              </a:rPr>
              <a:t>Data Labeling</a:t>
            </a:r>
          </a:p>
          <a:p>
            <a:pPr marL="342265" indent="-342265">
              <a:buFont typeface="Arial" panose="020B0604020202020204" pitchFamily="34" charset="0"/>
              <a:buChar char="•"/>
            </a:pPr>
            <a:r>
              <a:rPr lang="en-US" sz="2100" dirty="0">
                <a:latin typeface="Calibri"/>
                <a:cs typeface="Calibri"/>
              </a:rPr>
              <a:t>Distributed Training with Semi-Supervised Learning</a:t>
            </a:r>
          </a:p>
          <a:p>
            <a:pPr marL="342265" indent="-342265">
              <a:buFont typeface="Arial" panose="020B0604020202020204" pitchFamily="34" charset="0"/>
              <a:buChar char="•"/>
            </a:pPr>
            <a:r>
              <a:rPr lang="en-US" sz="2100" dirty="0">
                <a:latin typeface="Calibri"/>
                <a:cs typeface="Calibri"/>
              </a:rPr>
              <a:t>Quantization on Edge Devices</a:t>
            </a:r>
          </a:p>
          <a:p>
            <a:pPr marL="342265" indent="-342265">
              <a:buFont typeface="Arial" panose="020B0604020202020204" pitchFamily="34" charset="0"/>
              <a:buChar char="•"/>
            </a:pPr>
            <a:r>
              <a:rPr lang="en-US" sz="2100" dirty="0">
                <a:latin typeface="Calibri"/>
                <a:cs typeface="Calibri"/>
              </a:rPr>
              <a:t>Aerial Crop Scouting</a:t>
            </a:r>
          </a:p>
          <a:p>
            <a:pPr marL="342265" indent="-342265">
              <a:buFont typeface="Arial" panose="020B0604020202020204" pitchFamily="34" charset="0"/>
              <a:buChar char="•"/>
            </a:pPr>
            <a:r>
              <a:rPr lang="en-US" sz="2100" dirty="0">
                <a:latin typeface="Calibri"/>
                <a:cs typeface="Calibri"/>
              </a:rPr>
              <a:t>End-to-end CI</a:t>
            </a:r>
          </a:p>
        </p:txBody>
      </p:sp>
      <p:sp>
        <p:nvSpPr>
          <p:cNvPr id="3" name="Title 2"/>
          <p:cNvSpPr>
            <a:spLocks noGrp="1"/>
          </p:cNvSpPr>
          <p:nvPr>
            <p:ph type="title"/>
          </p:nvPr>
        </p:nvSpPr>
        <p:spPr>
          <a:xfrm>
            <a:off x="322949" y="57643"/>
            <a:ext cx="8096595" cy="579576"/>
          </a:xfrm>
        </p:spPr>
        <p:txBody>
          <a:bodyPr lIns="91436" tIns="45718" rIns="91436" bIns="45718" anchor="t"/>
          <a:lstStyle/>
          <a:p>
            <a:pPr algn="ctr"/>
            <a:r>
              <a:rPr lang="en-US" dirty="0">
                <a:solidFill>
                  <a:srgbClr val="C00000"/>
                </a:solidFill>
                <a:latin typeface="Calibri"/>
                <a:cs typeface="Calibri"/>
              </a:rPr>
              <a:t>Challenges: Overview and Solutions</a:t>
            </a:r>
          </a:p>
        </p:txBody>
      </p:sp>
    </p:spTree>
    <p:extLst>
      <p:ext uri="{BB962C8B-B14F-4D97-AF65-F5344CB8AC3E}">
        <p14:creationId xmlns:p14="http://schemas.microsoft.com/office/powerpoint/2010/main" val="3484381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CDE3080-0129-E5EF-84EF-CC7F6CD054B3}"/>
              </a:ext>
            </a:extLst>
          </p:cNvPr>
          <p:cNvSpPr>
            <a:spLocks noGrp="1"/>
          </p:cNvSpPr>
          <p:nvPr>
            <p:ph type="title"/>
          </p:nvPr>
        </p:nvSpPr>
        <p:spPr>
          <a:xfrm>
            <a:off x="0" y="-7573"/>
            <a:ext cx="9144000" cy="579576"/>
          </a:xfrm>
        </p:spPr>
        <p:txBody>
          <a:bodyPr/>
          <a:lstStyle/>
          <a:p>
            <a:pPr algn="ctr"/>
            <a:r>
              <a:rPr lang="en-US" dirty="0"/>
              <a:t>Overview of ICICLE Workflow for Digital Agriculture</a:t>
            </a:r>
          </a:p>
        </p:txBody>
      </p:sp>
      <p:grpSp>
        <p:nvGrpSpPr>
          <p:cNvPr id="6" name="Group 5">
            <a:extLst>
              <a:ext uri="{FF2B5EF4-FFF2-40B4-BE49-F238E27FC236}">
                <a16:creationId xmlns:a16="http://schemas.microsoft.com/office/drawing/2014/main" id="{263DF782-C849-D64E-F14F-6628103840E9}"/>
              </a:ext>
            </a:extLst>
          </p:cNvPr>
          <p:cNvGrpSpPr/>
          <p:nvPr/>
        </p:nvGrpSpPr>
        <p:grpSpPr>
          <a:xfrm>
            <a:off x="195588" y="486434"/>
            <a:ext cx="8669936" cy="4657066"/>
            <a:chOff x="195588" y="486434"/>
            <a:chExt cx="8669936" cy="4657066"/>
          </a:xfrm>
        </p:grpSpPr>
        <p:cxnSp>
          <p:nvCxnSpPr>
            <p:cNvPr id="7" name="Connector: Elbow 6">
              <a:extLst>
                <a:ext uri="{FF2B5EF4-FFF2-40B4-BE49-F238E27FC236}">
                  <a16:creationId xmlns:a16="http://schemas.microsoft.com/office/drawing/2014/main" id="{0016712F-8FBC-D713-BA6A-F8AC285122D5}"/>
                </a:ext>
              </a:extLst>
            </p:cNvPr>
            <p:cNvCxnSpPr>
              <a:cxnSpLocks/>
              <a:stCxn id="21" idx="0"/>
            </p:cNvCxnSpPr>
            <p:nvPr/>
          </p:nvCxnSpPr>
          <p:spPr>
            <a:xfrm rot="16200000" flipV="1">
              <a:off x="810132" y="3297495"/>
              <a:ext cx="1444345" cy="231649"/>
            </a:xfrm>
            <a:prstGeom prst="bentConnector3">
              <a:avLst/>
            </a:prstGeom>
            <a:noFill/>
            <a:ln w="6350" cap="flat" cmpd="sng" algn="ctr">
              <a:solidFill>
                <a:sysClr val="windowText" lastClr="000000"/>
              </a:solidFill>
              <a:prstDash val="solid"/>
              <a:miter lim="800000"/>
            </a:ln>
            <a:effectLst/>
          </p:spPr>
        </p:cxnSp>
        <p:cxnSp>
          <p:nvCxnSpPr>
            <p:cNvPr id="8" name="Connector: Elbow 7">
              <a:extLst>
                <a:ext uri="{FF2B5EF4-FFF2-40B4-BE49-F238E27FC236}">
                  <a16:creationId xmlns:a16="http://schemas.microsoft.com/office/drawing/2014/main" id="{F5477E0E-8833-DE13-93C5-7F9355D66D33}"/>
                </a:ext>
              </a:extLst>
            </p:cNvPr>
            <p:cNvCxnSpPr>
              <a:cxnSpLocks/>
              <a:stCxn id="41" idx="0"/>
            </p:cNvCxnSpPr>
            <p:nvPr/>
          </p:nvCxnSpPr>
          <p:spPr>
            <a:xfrm rot="16200000" flipV="1">
              <a:off x="3457813" y="3021963"/>
              <a:ext cx="2024627" cy="202432"/>
            </a:xfrm>
            <a:prstGeom prst="bentConnector3">
              <a:avLst>
                <a:gd name="adj1" fmla="val 59246"/>
              </a:avLst>
            </a:prstGeom>
            <a:noFill/>
            <a:ln w="6350" cap="flat" cmpd="sng" algn="ctr">
              <a:solidFill>
                <a:sysClr val="windowText" lastClr="000000"/>
              </a:solidFill>
              <a:prstDash val="solid"/>
              <a:miter lim="800000"/>
            </a:ln>
            <a:effectLst/>
          </p:spPr>
        </p:cxnSp>
        <p:cxnSp>
          <p:nvCxnSpPr>
            <p:cNvPr id="9" name="Connector: Elbow 8">
              <a:extLst>
                <a:ext uri="{FF2B5EF4-FFF2-40B4-BE49-F238E27FC236}">
                  <a16:creationId xmlns:a16="http://schemas.microsoft.com/office/drawing/2014/main" id="{8F55B724-EBAF-A71E-6248-AC9F81F8F233}"/>
                </a:ext>
              </a:extLst>
            </p:cNvPr>
            <p:cNvCxnSpPr>
              <a:cxnSpLocks/>
              <a:stCxn id="47" idx="0"/>
            </p:cNvCxnSpPr>
            <p:nvPr/>
          </p:nvCxnSpPr>
          <p:spPr>
            <a:xfrm rot="5400000" flipH="1" flipV="1">
              <a:off x="4986969" y="3110094"/>
              <a:ext cx="1906549" cy="144249"/>
            </a:xfrm>
            <a:prstGeom prst="bentConnector3">
              <a:avLst>
                <a:gd name="adj1" fmla="val 36027"/>
              </a:avLst>
            </a:prstGeom>
            <a:noFill/>
            <a:ln w="6350" cap="flat" cmpd="sng" algn="ctr">
              <a:solidFill>
                <a:sysClr val="windowText" lastClr="000000"/>
              </a:solidFill>
              <a:prstDash val="solid"/>
              <a:miter lim="800000"/>
            </a:ln>
            <a:effectLst/>
          </p:spPr>
        </p:cxnSp>
        <p:cxnSp>
          <p:nvCxnSpPr>
            <p:cNvPr id="10" name="Connector: Elbow 9">
              <a:extLst>
                <a:ext uri="{FF2B5EF4-FFF2-40B4-BE49-F238E27FC236}">
                  <a16:creationId xmlns:a16="http://schemas.microsoft.com/office/drawing/2014/main" id="{4A9232D0-876E-903C-FEC7-E18C2BEB38DA}"/>
                </a:ext>
              </a:extLst>
            </p:cNvPr>
            <p:cNvCxnSpPr>
              <a:cxnSpLocks/>
              <a:stCxn id="58" idx="0"/>
            </p:cNvCxnSpPr>
            <p:nvPr/>
          </p:nvCxnSpPr>
          <p:spPr>
            <a:xfrm rot="16200000" flipV="1">
              <a:off x="6704229" y="3029165"/>
              <a:ext cx="2132740" cy="79914"/>
            </a:xfrm>
            <a:prstGeom prst="bentConnector3">
              <a:avLst>
                <a:gd name="adj1" fmla="val 50000"/>
              </a:avLst>
            </a:prstGeom>
            <a:noFill/>
            <a:ln w="6350" cap="flat" cmpd="sng" algn="ctr">
              <a:solidFill>
                <a:sysClr val="windowText" lastClr="000000"/>
              </a:solidFill>
              <a:prstDash val="solid"/>
              <a:miter lim="800000"/>
            </a:ln>
            <a:effectLst/>
          </p:spPr>
        </p:cxnSp>
        <p:cxnSp>
          <p:nvCxnSpPr>
            <p:cNvPr id="11" name="Connector: Elbow 10">
              <a:extLst>
                <a:ext uri="{FF2B5EF4-FFF2-40B4-BE49-F238E27FC236}">
                  <a16:creationId xmlns:a16="http://schemas.microsoft.com/office/drawing/2014/main" id="{3394477C-5736-DDD0-618E-7E5D8C7D0681}"/>
                </a:ext>
              </a:extLst>
            </p:cNvPr>
            <p:cNvCxnSpPr>
              <a:cxnSpLocks/>
              <a:stCxn id="36" idx="0"/>
              <a:endCxn id="77" idx="2"/>
            </p:cNvCxnSpPr>
            <p:nvPr/>
          </p:nvCxnSpPr>
          <p:spPr>
            <a:xfrm rot="5400000" flipH="1" flipV="1">
              <a:off x="2061789" y="2387138"/>
              <a:ext cx="3325279" cy="171431"/>
            </a:xfrm>
            <a:prstGeom prst="bentConnector3">
              <a:avLst/>
            </a:prstGeom>
            <a:noFill/>
            <a:ln w="6350" cap="flat" cmpd="sng" algn="ctr">
              <a:solidFill>
                <a:sysClr val="windowText" lastClr="000000"/>
              </a:solidFill>
              <a:prstDash val="solid"/>
              <a:miter lim="800000"/>
            </a:ln>
            <a:effectLst/>
          </p:spPr>
        </p:cxnSp>
        <p:cxnSp>
          <p:nvCxnSpPr>
            <p:cNvPr id="12" name="Connector: Elbow 11">
              <a:extLst>
                <a:ext uri="{FF2B5EF4-FFF2-40B4-BE49-F238E27FC236}">
                  <a16:creationId xmlns:a16="http://schemas.microsoft.com/office/drawing/2014/main" id="{8401DC50-D889-7F81-21BA-B7A08A3630EE}"/>
                </a:ext>
              </a:extLst>
            </p:cNvPr>
            <p:cNvCxnSpPr>
              <a:cxnSpLocks/>
              <a:stCxn id="51" idx="0"/>
              <a:endCxn id="91" idx="2"/>
            </p:cNvCxnSpPr>
            <p:nvPr/>
          </p:nvCxnSpPr>
          <p:spPr>
            <a:xfrm rot="16200000" flipV="1">
              <a:off x="5050027" y="2705715"/>
              <a:ext cx="2819755" cy="39800"/>
            </a:xfrm>
            <a:prstGeom prst="bentConnector3">
              <a:avLst>
                <a:gd name="adj1" fmla="val 49489"/>
              </a:avLst>
            </a:prstGeom>
            <a:noFill/>
            <a:ln w="6350" cap="flat" cmpd="sng" algn="ctr">
              <a:solidFill>
                <a:sysClr val="windowText" lastClr="000000"/>
              </a:solidFill>
              <a:prstDash val="solid"/>
              <a:miter lim="800000"/>
            </a:ln>
            <a:effectLst/>
          </p:spPr>
        </p:cxnSp>
        <p:cxnSp>
          <p:nvCxnSpPr>
            <p:cNvPr id="13" name="Connector: Elbow 12">
              <a:extLst>
                <a:ext uri="{FF2B5EF4-FFF2-40B4-BE49-F238E27FC236}">
                  <a16:creationId xmlns:a16="http://schemas.microsoft.com/office/drawing/2014/main" id="{E787C4E9-C166-D6B2-7F71-212BA8A330D9}"/>
                </a:ext>
              </a:extLst>
            </p:cNvPr>
            <p:cNvCxnSpPr>
              <a:cxnSpLocks/>
              <a:stCxn id="50" idx="0"/>
            </p:cNvCxnSpPr>
            <p:nvPr/>
          </p:nvCxnSpPr>
          <p:spPr>
            <a:xfrm rot="5400000" flipH="1" flipV="1">
              <a:off x="5028357" y="2864219"/>
              <a:ext cx="2414528" cy="128019"/>
            </a:xfrm>
            <a:prstGeom prst="bentConnector3">
              <a:avLst>
                <a:gd name="adj1" fmla="val 57455"/>
              </a:avLst>
            </a:prstGeom>
            <a:noFill/>
            <a:ln w="6350" cap="flat" cmpd="sng" algn="ctr">
              <a:solidFill>
                <a:sysClr val="windowText" lastClr="000000"/>
              </a:solidFill>
              <a:prstDash val="solid"/>
              <a:miter lim="800000"/>
            </a:ln>
            <a:effectLst/>
          </p:spPr>
        </p:cxnSp>
        <p:sp>
          <p:nvSpPr>
            <p:cNvPr id="14" name="TextBox 13">
              <a:extLst>
                <a:ext uri="{FF2B5EF4-FFF2-40B4-BE49-F238E27FC236}">
                  <a16:creationId xmlns:a16="http://schemas.microsoft.com/office/drawing/2014/main" id="{2ED1AC3F-05C5-D6DD-185F-7C005A23E8F5}"/>
                </a:ext>
              </a:extLst>
            </p:cNvPr>
            <p:cNvSpPr txBox="1"/>
            <p:nvPr/>
          </p:nvSpPr>
          <p:spPr>
            <a:xfrm>
              <a:off x="1087379" y="4436827"/>
              <a:ext cx="1544062" cy="41784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6969"/>
                  </a:solidFill>
                  <a:effectLst/>
                  <a:uLnTx/>
                  <a:uFillTx/>
                  <a:latin typeface="Trebuchet MS"/>
                  <a:ea typeface="+mn-ea"/>
                  <a:cs typeface="+mn-cs"/>
                </a:rPr>
                <a:t>Data Collection and Preprocessing</a:t>
              </a:r>
            </a:p>
          </p:txBody>
        </p:sp>
        <p:sp>
          <p:nvSpPr>
            <p:cNvPr id="15" name="TextBox 14">
              <a:extLst>
                <a:ext uri="{FF2B5EF4-FFF2-40B4-BE49-F238E27FC236}">
                  <a16:creationId xmlns:a16="http://schemas.microsoft.com/office/drawing/2014/main" id="{BB6B10DA-5262-B083-BD6C-F96A2260DE8D}"/>
                </a:ext>
              </a:extLst>
            </p:cNvPr>
            <p:cNvSpPr txBox="1"/>
            <p:nvPr/>
          </p:nvSpPr>
          <p:spPr>
            <a:xfrm>
              <a:off x="3100874" y="4484610"/>
              <a:ext cx="1646060" cy="266348"/>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C000"/>
                  </a:solidFill>
                  <a:effectLst/>
                  <a:uLnTx/>
                  <a:uFillTx/>
                  <a:latin typeface="Trebuchet MS"/>
                  <a:ea typeface="+mn-ea"/>
                  <a:cs typeface="+mn-cs"/>
                </a:rPr>
                <a:t>Model Training</a:t>
              </a:r>
            </a:p>
          </p:txBody>
        </p:sp>
        <p:sp>
          <p:nvSpPr>
            <p:cNvPr id="16" name="Arrow: Pentagon 15">
              <a:extLst>
                <a:ext uri="{FF2B5EF4-FFF2-40B4-BE49-F238E27FC236}">
                  <a16:creationId xmlns:a16="http://schemas.microsoft.com/office/drawing/2014/main" id="{51E0B613-E96F-EDD8-004B-6DB372538418}"/>
                </a:ext>
              </a:extLst>
            </p:cNvPr>
            <p:cNvSpPr/>
            <p:nvPr/>
          </p:nvSpPr>
          <p:spPr>
            <a:xfrm>
              <a:off x="1126015" y="4109670"/>
              <a:ext cx="1466791" cy="323779"/>
            </a:xfrm>
            <a:prstGeom prst="homePlate">
              <a:avLst/>
            </a:prstGeom>
            <a:solidFill>
              <a:srgbClr val="FFBDBD"/>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17" name="Oval 16">
              <a:extLst>
                <a:ext uri="{FF2B5EF4-FFF2-40B4-BE49-F238E27FC236}">
                  <a16:creationId xmlns:a16="http://schemas.microsoft.com/office/drawing/2014/main" id="{9B3F92DB-CB8F-C9DF-334A-4AB52544A7E8}"/>
                </a:ext>
              </a:extLst>
            </p:cNvPr>
            <p:cNvSpPr/>
            <p:nvPr/>
          </p:nvSpPr>
          <p:spPr>
            <a:xfrm>
              <a:off x="1514552"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19" name="Oval 18">
              <a:extLst>
                <a:ext uri="{FF2B5EF4-FFF2-40B4-BE49-F238E27FC236}">
                  <a16:creationId xmlns:a16="http://schemas.microsoft.com/office/drawing/2014/main" id="{7922E380-0DA3-B208-15D2-D267F52D5F76}"/>
                </a:ext>
              </a:extLst>
            </p:cNvPr>
            <p:cNvSpPr/>
            <p:nvPr/>
          </p:nvSpPr>
          <p:spPr>
            <a:xfrm>
              <a:off x="1207475"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20" name="TextBox 19">
              <a:extLst>
                <a:ext uri="{FF2B5EF4-FFF2-40B4-BE49-F238E27FC236}">
                  <a16:creationId xmlns:a16="http://schemas.microsoft.com/office/drawing/2014/main" id="{9FC59CDD-D060-C4A8-F5A4-4587C4BAB2B6}"/>
                </a:ext>
              </a:extLst>
            </p:cNvPr>
            <p:cNvSpPr txBox="1"/>
            <p:nvPr/>
          </p:nvSpPr>
          <p:spPr>
            <a:xfrm>
              <a:off x="1202777"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A1</a:t>
              </a:r>
            </a:p>
          </p:txBody>
        </p:sp>
        <p:sp>
          <p:nvSpPr>
            <p:cNvPr id="21" name="TextBox 20">
              <a:extLst>
                <a:ext uri="{FF2B5EF4-FFF2-40B4-BE49-F238E27FC236}">
                  <a16:creationId xmlns:a16="http://schemas.microsoft.com/office/drawing/2014/main" id="{D1F50EFF-A26F-3F8C-5613-7ADAB7DAEC6C}"/>
                </a:ext>
              </a:extLst>
            </p:cNvPr>
            <p:cNvSpPr txBox="1"/>
            <p:nvPr/>
          </p:nvSpPr>
          <p:spPr>
            <a:xfrm>
              <a:off x="1510968"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A2</a:t>
              </a:r>
            </a:p>
          </p:txBody>
        </p:sp>
        <p:sp>
          <p:nvSpPr>
            <p:cNvPr id="22" name="Arrow: Pentagon 21">
              <a:extLst>
                <a:ext uri="{FF2B5EF4-FFF2-40B4-BE49-F238E27FC236}">
                  <a16:creationId xmlns:a16="http://schemas.microsoft.com/office/drawing/2014/main" id="{0B20474D-76FB-8D56-2F61-9139C869B3CA}"/>
                </a:ext>
              </a:extLst>
            </p:cNvPr>
            <p:cNvSpPr/>
            <p:nvPr/>
          </p:nvSpPr>
          <p:spPr>
            <a:xfrm>
              <a:off x="2854837" y="4109670"/>
              <a:ext cx="2257076" cy="323779"/>
            </a:xfrm>
            <a:prstGeom prst="homePlate">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23" name="Arrow: Pentagon 22">
              <a:extLst>
                <a:ext uri="{FF2B5EF4-FFF2-40B4-BE49-F238E27FC236}">
                  <a16:creationId xmlns:a16="http://schemas.microsoft.com/office/drawing/2014/main" id="{EA276991-1B83-A370-F934-EDC5AE45CF39}"/>
                </a:ext>
              </a:extLst>
            </p:cNvPr>
            <p:cNvSpPr/>
            <p:nvPr/>
          </p:nvSpPr>
          <p:spPr>
            <a:xfrm>
              <a:off x="5361389" y="4109670"/>
              <a:ext cx="1424493" cy="323779"/>
            </a:xfrm>
            <a:prstGeom prst="homePlate">
              <a:avLst/>
            </a:prstGeom>
            <a:solidFill>
              <a:srgbClr val="A7D9FF"/>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24" name="Arrow: Pentagon 23">
              <a:extLst>
                <a:ext uri="{FF2B5EF4-FFF2-40B4-BE49-F238E27FC236}">
                  <a16:creationId xmlns:a16="http://schemas.microsoft.com/office/drawing/2014/main" id="{8BA1642B-5B60-9ABB-6DBF-33C4E08FF96C}"/>
                </a:ext>
              </a:extLst>
            </p:cNvPr>
            <p:cNvSpPr/>
            <p:nvPr/>
          </p:nvSpPr>
          <p:spPr>
            <a:xfrm>
              <a:off x="6985169" y="4109670"/>
              <a:ext cx="1424493" cy="323779"/>
            </a:xfrm>
            <a:prstGeom prst="homePlate">
              <a:avLst/>
            </a:prstGeom>
            <a:solidFill>
              <a:srgbClr val="ABFFD1"/>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25" name="Oval 24">
              <a:extLst>
                <a:ext uri="{FF2B5EF4-FFF2-40B4-BE49-F238E27FC236}">
                  <a16:creationId xmlns:a16="http://schemas.microsoft.com/office/drawing/2014/main" id="{E4C3ABB0-D130-C45F-222A-A3305E5201B4}"/>
                </a:ext>
              </a:extLst>
            </p:cNvPr>
            <p:cNvSpPr/>
            <p:nvPr/>
          </p:nvSpPr>
          <p:spPr>
            <a:xfrm>
              <a:off x="2126237"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27" name="Oval 26">
              <a:extLst>
                <a:ext uri="{FF2B5EF4-FFF2-40B4-BE49-F238E27FC236}">
                  <a16:creationId xmlns:a16="http://schemas.microsoft.com/office/drawing/2014/main" id="{5B885A5C-AA09-A5EF-84ED-55B4AD394200}"/>
                </a:ext>
              </a:extLst>
            </p:cNvPr>
            <p:cNvSpPr/>
            <p:nvPr/>
          </p:nvSpPr>
          <p:spPr>
            <a:xfrm>
              <a:off x="1819160"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28" name="TextBox 27">
              <a:extLst>
                <a:ext uri="{FF2B5EF4-FFF2-40B4-BE49-F238E27FC236}">
                  <a16:creationId xmlns:a16="http://schemas.microsoft.com/office/drawing/2014/main" id="{1CE1E632-F5F9-29C1-68AE-12D87ADFE648}"/>
                </a:ext>
              </a:extLst>
            </p:cNvPr>
            <p:cNvSpPr txBox="1"/>
            <p:nvPr/>
          </p:nvSpPr>
          <p:spPr>
            <a:xfrm>
              <a:off x="1814461"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A3</a:t>
              </a:r>
            </a:p>
          </p:txBody>
        </p:sp>
        <p:sp>
          <p:nvSpPr>
            <p:cNvPr id="29" name="TextBox 28">
              <a:extLst>
                <a:ext uri="{FF2B5EF4-FFF2-40B4-BE49-F238E27FC236}">
                  <a16:creationId xmlns:a16="http://schemas.microsoft.com/office/drawing/2014/main" id="{87FA53AA-5D3B-2369-318E-DC52A00D03F4}"/>
                </a:ext>
              </a:extLst>
            </p:cNvPr>
            <p:cNvSpPr txBox="1"/>
            <p:nvPr/>
          </p:nvSpPr>
          <p:spPr>
            <a:xfrm>
              <a:off x="2122652"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A4</a:t>
              </a:r>
            </a:p>
          </p:txBody>
        </p:sp>
        <p:sp>
          <p:nvSpPr>
            <p:cNvPr id="30" name="Oval 29">
              <a:extLst>
                <a:ext uri="{FF2B5EF4-FFF2-40B4-BE49-F238E27FC236}">
                  <a16:creationId xmlns:a16="http://schemas.microsoft.com/office/drawing/2014/main" id="{3835FCA7-68C9-BAF1-F2BB-C0716864D6BF}"/>
                </a:ext>
              </a:extLst>
            </p:cNvPr>
            <p:cNvSpPr/>
            <p:nvPr/>
          </p:nvSpPr>
          <p:spPr>
            <a:xfrm>
              <a:off x="3201644"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31" name="Oval 30">
              <a:extLst>
                <a:ext uri="{FF2B5EF4-FFF2-40B4-BE49-F238E27FC236}">
                  <a16:creationId xmlns:a16="http://schemas.microsoft.com/office/drawing/2014/main" id="{96F55ECC-FA79-454B-5EF7-9A35B66AE309}"/>
                </a:ext>
              </a:extLst>
            </p:cNvPr>
            <p:cNvSpPr/>
            <p:nvPr/>
          </p:nvSpPr>
          <p:spPr>
            <a:xfrm>
              <a:off x="2894567"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32" name="TextBox 31">
              <a:extLst>
                <a:ext uri="{FF2B5EF4-FFF2-40B4-BE49-F238E27FC236}">
                  <a16:creationId xmlns:a16="http://schemas.microsoft.com/office/drawing/2014/main" id="{3FC6FBB4-C663-9501-CDF2-B3F913EE85E2}"/>
                </a:ext>
              </a:extLst>
            </p:cNvPr>
            <p:cNvSpPr txBox="1"/>
            <p:nvPr/>
          </p:nvSpPr>
          <p:spPr>
            <a:xfrm>
              <a:off x="2889869"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B1</a:t>
              </a:r>
            </a:p>
          </p:txBody>
        </p:sp>
        <p:sp>
          <p:nvSpPr>
            <p:cNvPr id="33" name="TextBox 32">
              <a:extLst>
                <a:ext uri="{FF2B5EF4-FFF2-40B4-BE49-F238E27FC236}">
                  <a16:creationId xmlns:a16="http://schemas.microsoft.com/office/drawing/2014/main" id="{A7403536-EEF8-06D3-2018-760F83C663A6}"/>
                </a:ext>
              </a:extLst>
            </p:cNvPr>
            <p:cNvSpPr txBox="1"/>
            <p:nvPr/>
          </p:nvSpPr>
          <p:spPr>
            <a:xfrm>
              <a:off x="3198060"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B2</a:t>
              </a:r>
            </a:p>
          </p:txBody>
        </p:sp>
        <p:sp>
          <p:nvSpPr>
            <p:cNvPr id="34" name="Oval 33">
              <a:extLst>
                <a:ext uri="{FF2B5EF4-FFF2-40B4-BE49-F238E27FC236}">
                  <a16:creationId xmlns:a16="http://schemas.microsoft.com/office/drawing/2014/main" id="{65281AD0-0747-E413-E6CB-195A076CDD8D}"/>
                </a:ext>
              </a:extLst>
            </p:cNvPr>
            <p:cNvSpPr/>
            <p:nvPr/>
          </p:nvSpPr>
          <p:spPr>
            <a:xfrm>
              <a:off x="3813329"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35" name="Oval 34">
              <a:extLst>
                <a:ext uri="{FF2B5EF4-FFF2-40B4-BE49-F238E27FC236}">
                  <a16:creationId xmlns:a16="http://schemas.microsoft.com/office/drawing/2014/main" id="{E0677505-3AF1-CC7A-164A-506ADE37C122}"/>
                </a:ext>
              </a:extLst>
            </p:cNvPr>
            <p:cNvSpPr/>
            <p:nvPr/>
          </p:nvSpPr>
          <p:spPr>
            <a:xfrm>
              <a:off x="3506252"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36" name="TextBox 35">
              <a:extLst>
                <a:ext uri="{FF2B5EF4-FFF2-40B4-BE49-F238E27FC236}">
                  <a16:creationId xmlns:a16="http://schemas.microsoft.com/office/drawing/2014/main" id="{63A5EC79-49C1-8EA8-CC93-8DBED55658E2}"/>
                </a:ext>
              </a:extLst>
            </p:cNvPr>
            <p:cNvSpPr txBox="1"/>
            <p:nvPr/>
          </p:nvSpPr>
          <p:spPr>
            <a:xfrm>
              <a:off x="3501553"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B3</a:t>
              </a:r>
            </a:p>
          </p:txBody>
        </p:sp>
        <p:sp>
          <p:nvSpPr>
            <p:cNvPr id="37" name="TextBox 36">
              <a:extLst>
                <a:ext uri="{FF2B5EF4-FFF2-40B4-BE49-F238E27FC236}">
                  <a16:creationId xmlns:a16="http://schemas.microsoft.com/office/drawing/2014/main" id="{0277CA33-E8B2-47DA-D172-4C1CF4449637}"/>
                </a:ext>
              </a:extLst>
            </p:cNvPr>
            <p:cNvSpPr txBox="1"/>
            <p:nvPr/>
          </p:nvSpPr>
          <p:spPr>
            <a:xfrm>
              <a:off x="3809744"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B4</a:t>
              </a:r>
            </a:p>
          </p:txBody>
        </p:sp>
        <p:sp>
          <p:nvSpPr>
            <p:cNvPr id="38" name="Oval 37">
              <a:extLst>
                <a:ext uri="{FF2B5EF4-FFF2-40B4-BE49-F238E27FC236}">
                  <a16:creationId xmlns:a16="http://schemas.microsoft.com/office/drawing/2014/main" id="{8E795339-DC1E-6F0E-F97A-F0E224A762BD}"/>
                </a:ext>
              </a:extLst>
            </p:cNvPr>
            <p:cNvSpPr/>
            <p:nvPr/>
          </p:nvSpPr>
          <p:spPr>
            <a:xfrm>
              <a:off x="4126080"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39" name="TextBox 38">
              <a:extLst>
                <a:ext uri="{FF2B5EF4-FFF2-40B4-BE49-F238E27FC236}">
                  <a16:creationId xmlns:a16="http://schemas.microsoft.com/office/drawing/2014/main" id="{0B806055-F141-C276-B132-23BB78E6E5D6}"/>
                </a:ext>
              </a:extLst>
            </p:cNvPr>
            <p:cNvSpPr txBox="1"/>
            <p:nvPr/>
          </p:nvSpPr>
          <p:spPr>
            <a:xfrm>
              <a:off x="4122496"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B5</a:t>
              </a:r>
            </a:p>
          </p:txBody>
        </p:sp>
        <p:sp>
          <p:nvSpPr>
            <p:cNvPr id="40" name="Oval 39">
              <a:extLst>
                <a:ext uri="{FF2B5EF4-FFF2-40B4-BE49-F238E27FC236}">
                  <a16:creationId xmlns:a16="http://schemas.microsoft.com/office/drawing/2014/main" id="{145C90E1-4EB0-0DB7-E4C2-3624039D94A0}"/>
                </a:ext>
              </a:extLst>
            </p:cNvPr>
            <p:cNvSpPr/>
            <p:nvPr/>
          </p:nvSpPr>
          <p:spPr>
            <a:xfrm>
              <a:off x="4437767"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41" name="TextBox 40">
              <a:extLst>
                <a:ext uri="{FF2B5EF4-FFF2-40B4-BE49-F238E27FC236}">
                  <a16:creationId xmlns:a16="http://schemas.microsoft.com/office/drawing/2014/main" id="{49A0E3F1-933F-A417-FE29-00D4050957B1}"/>
                </a:ext>
              </a:extLst>
            </p:cNvPr>
            <p:cNvSpPr txBox="1"/>
            <p:nvPr/>
          </p:nvSpPr>
          <p:spPr>
            <a:xfrm>
              <a:off x="4434182"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B6</a:t>
              </a:r>
            </a:p>
          </p:txBody>
        </p:sp>
        <p:sp>
          <p:nvSpPr>
            <p:cNvPr id="42" name="Oval 41">
              <a:extLst>
                <a:ext uri="{FF2B5EF4-FFF2-40B4-BE49-F238E27FC236}">
                  <a16:creationId xmlns:a16="http://schemas.microsoft.com/office/drawing/2014/main" id="{5A868778-C74E-52F4-5FFC-4B2785F884AE}"/>
                </a:ext>
              </a:extLst>
            </p:cNvPr>
            <p:cNvSpPr/>
            <p:nvPr/>
          </p:nvSpPr>
          <p:spPr>
            <a:xfrm>
              <a:off x="4750518"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43" name="TextBox 42">
              <a:extLst>
                <a:ext uri="{FF2B5EF4-FFF2-40B4-BE49-F238E27FC236}">
                  <a16:creationId xmlns:a16="http://schemas.microsoft.com/office/drawing/2014/main" id="{D90CC03A-4318-36E8-7F6D-895BDF84C67E}"/>
                </a:ext>
              </a:extLst>
            </p:cNvPr>
            <p:cNvSpPr txBox="1"/>
            <p:nvPr/>
          </p:nvSpPr>
          <p:spPr>
            <a:xfrm>
              <a:off x="4746934"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B7</a:t>
              </a:r>
            </a:p>
          </p:txBody>
        </p:sp>
        <p:sp>
          <p:nvSpPr>
            <p:cNvPr id="44" name="Oval 43">
              <a:extLst>
                <a:ext uri="{FF2B5EF4-FFF2-40B4-BE49-F238E27FC236}">
                  <a16:creationId xmlns:a16="http://schemas.microsoft.com/office/drawing/2014/main" id="{AC5CB504-A535-98CA-5675-25BAA4178928}"/>
                </a:ext>
              </a:extLst>
            </p:cNvPr>
            <p:cNvSpPr/>
            <p:nvPr/>
          </p:nvSpPr>
          <p:spPr>
            <a:xfrm>
              <a:off x="5734544"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45" name="Oval 44">
              <a:extLst>
                <a:ext uri="{FF2B5EF4-FFF2-40B4-BE49-F238E27FC236}">
                  <a16:creationId xmlns:a16="http://schemas.microsoft.com/office/drawing/2014/main" id="{9E88D9E9-91EC-C871-4A3C-685FEE57B081}"/>
                </a:ext>
              </a:extLst>
            </p:cNvPr>
            <p:cNvSpPr/>
            <p:nvPr/>
          </p:nvSpPr>
          <p:spPr>
            <a:xfrm>
              <a:off x="5427467"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46" name="TextBox 45">
              <a:extLst>
                <a:ext uri="{FF2B5EF4-FFF2-40B4-BE49-F238E27FC236}">
                  <a16:creationId xmlns:a16="http://schemas.microsoft.com/office/drawing/2014/main" id="{960EB6CC-324A-74B1-4710-A07B9BD8FA9F}"/>
                </a:ext>
              </a:extLst>
            </p:cNvPr>
            <p:cNvSpPr txBox="1"/>
            <p:nvPr/>
          </p:nvSpPr>
          <p:spPr>
            <a:xfrm>
              <a:off x="5422768"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C1</a:t>
              </a:r>
            </a:p>
          </p:txBody>
        </p:sp>
        <p:sp>
          <p:nvSpPr>
            <p:cNvPr id="47" name="TextBox 46">
              <a:extLst>
                <a:ext uri="{FF2B5EF4-FFF2-40B4-BE49-F238E27FC236}">
                  <a16:creationId xmlns:a16="http://schemas.microsoft.com/office/drawing/2014/main" id="{D024A506-498A-E07D-D704-112FCCBAB2A4}"/>
                </a:ext>
              </a:extLst>
            </p:cNvPr>
            <p:cNvSpPr txBox="1"/>
            <p:nvPr/>
          </p:nvSpPr>
          <p:spPr>
            <a:xfrm>
              <a:off x="5730959"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C2</a:t>
              </a:r>
            </a:p>
          </p:txBody>
        </p:sp>
        <p:sp>
          <p:nvSpPr>
            <p:cNvPr id="48" name="Oval 47">
              <a:extLst>
                <a:ext uri="{FF2B5EF4-FFF2-40B4-BE49-F238E27FC236}">
                  <a16:creationId xmlns:a16="http://schemas.microsoft.com/office/drawing/2014/main" id="{350C82CF-2686-2E46-0136-F68ACEF17C17}"/>
                </a:ext>
              </a:extLst>
            </p:cNvPr>
            <p:cNvSpPr/>
            <p:nvPr/>
          </p:nvSpPr>
          <p:spPr>
            <a:xfrm>
              <a:off x="6346228"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49" name="Oval 48">
              <a:extLst>
                <a:ext uri="{FF2B5EF4-FFF2-40B4-BE49-F238E27FC236}">
                  <a16:creationId xmlns:a16="http://schemas.microsoft.com/office/drawing/2014/main" id="{3029F3D4-76DA-E094-0D66-6229D37093CF}"/>
                </a:ext>
              </a:extLst>
            </p:cNvPr>
            <p:cNvSpPr/>
            <p:nvPr/>
          </p:nvSpPr>
          <p:spPr>
            <a:xfrm>
              <a:off x="6039151"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50" name="TextBox 49">
              <a:extLst>
                <a:ext uri="{FF2B5EF4-FFF2-40B4-BE49-F238E27FC236}">
                  <a16:creationId xmlns:a16="http://schemas.microsoft.com/office/drawing/2014/main" id="{CC79C230-BA97-173C-2471-EFB8C61A969F}"/>
                </a:ext>
              </a:extLst>
            </p:cNvPr>
            <p:cNvSpPr txBox="1"/>
            <p:nvPr/>
          </p:nvSpPr>
          <p:spPr>
            <a:xfrm>
              <a:off x="6034452"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C3</a:t>
              </a:r>
            </a:p>
          </p:txBody>
        </p:sp>
        <p:sp>
          <p:nvSpPr>
            <p:cNvPr id="51" name="TextBox 50">
              <a:extLst>
                <a:ext uri="{FF2B5EF4-FFF2-40B4-BE49-F238E27FC236}">
                  <a16:creationId xmlns:a16="http://schemas.microsoft.com/office/drawing/2014/main" id="{88FBF87A-1ADF-DD85-E585-2A8EF06E6E6B}"/>
                </a:ext>
              </a:extLst>
            </p:cNvPr>
            <p:cNvSpPr txBox="1"/>
            <p:nvPr/>
          </p:nvSpPr>
          <p:spPr>
            <a:xfrm>
              <a:off x="6342644"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C4</a:t>
              </a:r>
            </a:p>
          </p:txBody>
        </p:sp>
        <p:sp>
          <p:nvSpPr>
            <p:cNvPr id="52" name="Oval 51">
              <a:extLst>
                <a:ext uri="{FF2B5EF4-FFF2-40B4-BE49-F238E27FC236}">
                  <a16:creationId xmlns:a16="http://schemas.microsoft.com/office/drawing/2014/main" id="{91D5A554-4D8C-344D-AE66-B71E12EFC50C}"/>
                </a:ext>
              </a:extLst>
            </p:cNvPr>
            <p:cNvSpPr/>
            <p:nvPr/>
          </p:nvSpPr>
          <p:spPr>
            <a:xfrm>
              <a:off x="7373487"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53" name="Oval 52">
              <a:extLst>
                <a:ext uri="{FF2B5EF4-FFF2-40B4-BE49-F238E27FC236}">
                  <a16:creationId xmlns:a16="http://schemas.microsoft.com/office/drawing/2014/main" id="{9089CEA1-8D6D-E64F-60BD-7C892DB6B9E2}"/>
                </a:ext>
              </a:extLst>
            </p:cNvPr>
            <p:cNvSpPr/>
            <p:nvPr/>
          </p:nvSpPr>
          <p:spPr>
            <a:xfrm>
              <a:off x="7066410"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54" name="TextBox 53">
              <a:extLst>
                <a:ext uri="{FF2B5EF4-FFF2-40B4-BE49-F238E27FC236}">
                  <a16:creationId xmlns:a16="http://schemas.microsoft.com/office/drawing/2014/main" id="{DA1C7299-ADAC-E7C2-1C39-7D2B26247405}"/>
                </a:ext>
              </a:extLst>
            </p:cNvPr>
            <p:cNvSpPr txBox="1"/>
            <p:nvPr/>
          </p:nvSpPr>
          <p:spPr>
            <a:xfrm>
              <a:off x="7061711"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D1</a:t>
              </a:r>
            </a:p>
          </p:txBody>
        </p:sp>
        <p:sp>
          <p:nvSpPr>
            <p:cNvPr id="55" name="TextBox 54">
              <a:extLst>
                <a:ext uri="{FF2B5EF4-FFF2-40B4-BE49-F238E27FC236}">
                  <a16:creationId xmlns:a16="http://schemas.microsoft.com/office/drawing/2014/main" id="{1AE94E1E-8E23-1797-95E8-D990D2A86419}"/>
                </a:ext>
              </a:extLst>
            </p:cNvPr>
            <p:cNvSpPr txBox="1"/>
            <p:nvPr/>
          </p:nvSpPr>
          <p:spPr>
            <a:xfrm>
              <a:off x="7369903"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D2</a:t>
              </a:r>
            </a:p>
          </p:txBody>
        </p:sp>
        <p:sp>
          <p:nvSpPr>
            <p:cNvPr id="56" name="Oval 55">
              <a:extLst>
                <a:ext uri="{FF2B5EF4-FFF2-40B4-BE49-F238E27FC236}">
                  <a16:creationId xmlns:a16="http://schemas.microsoft.com/office/drawing/2014/main" id="{384CF678-C5F0-61E1-BA03-32F725F8A090}"/>
                </a:ext>
              </a:extLst>
            </p:cNvPr>
            <p:cNvSpPr/>
            <p:nvPr/>
          </p:nvSpPr>
          <p:spPr>
            <a:xfrm>
              <a:off x="7985171"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57" name="Oval 56">
              <a:extLst>
                <a:ext uri="{FF2B5EF4-FFF2-40B4-BE49-F238E27FC236}">
                  <a16:creationId xmlns:a16="http://schemas.microsoft.com/office/drawing/2014/main" id="{736368A7-6DA9-E66D-C624-3E49E10DA1B7}"/>
                </a:ext>
              </a:extLst>
            </p:cNvPr>
            <p:cNvSpPr/>
            <p:nvPr/>
          </p:nvSpPr>
          <p:spPr>
            <a:xfrm>
              <a:off x="7678094" y="4135066"/>
              <a:ext cx="274320" cy="274320"/>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58" name="TextBox 57">
              <a:extLst>
                <a:ext uri="{FF2B5EF4-FFF2-40B4-BE49-F238E27FC236}">
                  <a16:creationId xmlns:a16="http://schemas.microsoft.com/office/drawing/2014/main" id="{FE8E0EE9-8745-59BB-3B48-B1954C34AA47}"/>
                </a:ext>
              </a:extLst>
            </p:cNvPr>
            <p:cNvSpPr txBox="1"/>
            <p:nvPr/>
          </p:nvSpPr>
          <p:spPr>
            <a:xfrm>
              <a:off x="7673396"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D3</a:t>
              </a:r>
            </a:p>
          </p:txBody>
        </p:sp>
        <p:sp>
          <p:nvSpPr>
            <p:cNvPr id="59" name="TextBox 58">
              <a:extLst>
                <a:ext uri="{FF2B5EF4-FFF2-40B4-BE49-F238E27FC236}">
                  <a16:creationId xmlns:a16="http://schemas.microsoft.com/office/drawing/2014/main" id="{71D696A7-D393-D577-43CA-588B1A1680AF}"/>
                </a:ext>
              </a:extLst>
            </p:cNvPr>
            <p:cNvSpPr txBox="1"/>
            <p:nvPr/>
          </p:nvSpPr>
          <p:spPr>
            <a:xfrm>
              <a:off x="7981587" y="4135492"/>
              <a:ext cx="274320" cy="27432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Trebuchet MS"/>
                  <a:ea typeface="+mn-ea"/>
                  <a:cs typeface="+mn-cs"/>
                </a:rPr>
                <a:t>D4</a:t>
              </a:r>
            </a:p>
          </p:txBody>
        </p:sp>
        <p:sp>
          <p:nvSpPr>
            <p:cNvPr id="60" name="TextBox 59">
              <a:extLst>
                <a:ext uri="{FF2B5EF4-FFF2-40B4-BE49-F238E27FC236}">
                  <a16:creationId xmlns:a16="http://schemas.microsoft.com/office/drawing/2014/main" id="{D6D288B3-3CED-46EA-884C-9E13AFF258C7}"/>
                </a:ext>
              </a:extLst>
            </p:cNvPr>
            <p:cNvSpPr txBox="1"/>
            <p:nvPr/>
          </p:nvSpPr>
          <p:spPr>
            <a:xfrm>
              <a:off x="5249073" y="4484610"/>
              <a:ext cx="1646060" cy="266348"/>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B0F0"/>
                  </a:solidFill>
                  <a:effectLst/>
                  <a:uLnTx/>
                  <a:uFillTx/>
                  <a:latin typeface="Trebuchet MS"/>
                  <a:ea typeface="+mn-ea"/>
                  <a:cs typeface="+mn-cs"/>
                </a:rPr>
                <a:t>Inference</a:t>
              </a:r>
            </a:p>
          </p:txBody>
        </p:sp>
        <p:sp>
          <p:nvSpPr>
            <p:cNvPr id="61" name="TextBox 60">
              <a:extLst>
                <a:ext uri="{FF2B5EF4-FFF2-40B4-BE49-F238E27FC236}">
                  <a16:creationId xmlns:a16="http://schemas.microsoft.com/office/drawing/2014/main" id="{9AF90D8D-C3D5-816A-7F76-908526FF4DFB}"/>
                </a:ext>
              </a:extLst>
            </p:cNvPr>
            <p:cNvSpPr txBox="1"/>
            <p:nvPr/>
          </p:nvSpPr>
          <p:spPr>
            <a:xfrm>
              <a:off x="6847261" y="4484610"/>
              <a:ext cx="1646060" cy="266348"/>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B050"/>
                  </a:solidFill>
                  <a:effectLst/>
                  <a:uLnTx/>
                  <a:uFillTx/>
                  <a:latin typeface="Trebuchet MS"/>
                  <a:ea typeface="+mn-ea"/>
                  <a:cs typeface="+mn-cs"/>
                </a:rPr>
                <a:t>Visualization</a:t>
              </a:r>
            </a:p>
          </p:txBody>
        </p:sp>
        <p:sp>
          <p:nvSpPr>
            <p:cNvPr id="62" name="TextBox 61">
              <a:extLst>
                <a:ext uri="{FF2B5EF4-FFF2-40B4-BE49-F238E27FC236}">
                  <a16:creationId xmlns:a16="http://schemas.microsoft.com/office/drawing/2014/main" id="{9AD7CFF3-92D5-D5D6-0354-75172E89E1D0}"/>
                </a:ext>
              </a:extLst>
            </p:cNvPr>
            <p:cNvSpPr txBox="1"/>
            <p:nvPr/>
          </p:nvSpPr>
          <p:spPr>
            <a:xfrm>
              <a:off x="195588" y="4725660"/>
              <a:ext cx="1544062" cy="417840"/>
            </a:xfrm>
            <a:prstGeom prst="rect">
              <a:avLst/>
            </a:prstGeom>
            <a:noFill/>
          </p:spPr>
          <p:txBody>
            <a:bodyPr wrap="square" lIns="0" tIns="0" rIns="0" bIns="0" rtlCol="0" anchor="ct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chemeClr val="accent1"/>
                  </a:solidFill>
                  <a:effectLst/>
                  <a:uLnTx/>
                  <a:uFillTx/>
                  <a:latin typeface="Trebuchet MS"/>
                  <a:ea typeface="+mn-ea"/>
                  <a:cs typeface="+mn-cs"/>
                </a:rPr>
                <a:t>Timeline</a:t>
              </a:r>
            </a:p>
          </p:txBody>
        </p:sp>
        <p:cxnSp>
          <p:nvCxnSpPr>
            <p:cNvPr id="63" name="Straight Arrow Connector 62">
              <a:extLst>
                <a:ext uri="{FF2B5EF4-FFF2-40B4-BE49-F238E27FC236}">
                  <a16:creationId xmlns:a16="http://schemas.microsoft.com/office/drawing/2014/main" id="{B7BF42B5-32D0-B0E1-E83D-B6C9AF244172}"/>
                </a:ext>
              </a:extLst>
            </p:cNvPr>
            <p:cNvCxnSpPr>
              <a:cxnSpLocks/>
            </p:cNvCxnSpPr>
            <p:nvPr/>
          </p:nvCxnSpPr>
          <p:spPr>
            <a:xfrm>
              <a:off x="269123" y="4852040"/>
              <a:ext cx="8596401" cy="0"/>
            </a:xfrm>
            <a:prstGeom prst="straightConnector1">
              <a:avLst/>
            </a:prstGeom>
            <a:noFill/>
            <a:ln w="57150" cap="flat" cmpd="sng" algn="ctr">
              <a:solidFill>
                <a:schemeClr val="accent1"/>
              </a:solidFill>
              <a:prstDash val="solid"/>
              <a:miter lim="800000"/>
              <a:tailEnd type="triangle"/>
            </a:ln>
            <a:effectLst/>
          </p:spPr>
        </p:cxnSp>
        <p:cxnSp>
          <p:nvCxnSpPr>
            <p:cNvPr id="64" name="Connector: Elbow 63">
              <a:extLst>
                <a:ext uri="{FF2B5EF4-FFF2-40B4-BE49-F238E27FC236}">
                  <a16:creationId xmlns:a16="http://schemas.microsoft.com/office/drawing/2014/main" id="{479E71A2-C13E-5C35-170C-9C5A8B203D47}"/>
                </a:ext>
              </a:extLst>
            </p:cNvPr>
            <p:cNvCxnSpPr>
              <a:cxnSpLocks/>
              <a:stCxn id="20" idx="0"/>
              <a:endCxn id="65" idx="2"/>
            </p:cNvCxnSpPr>
            <p:nvPr/>
          </p:nvCxnSpPr>
          <p:spPr>
            <a:xfrm rot="16200000" flipV="1">
              <a:off x="582544" y="3378099"/>
              <a:ext cx="931854" cy="582932"/>
            </a:xfrm>
            <a:prstGeom prst="bentConnector3">
              <a:avLst/>
            </a:prstGeom>
            <a:noFill/>
            <a:ln w="6350" cap="flat" cmpd="sng" algn="ctr">
              <a:solidFill>
                <a:sysClr val="windowText" lastClr="000000"/>
              </a:solidFill>
              <a:prstDash val="solid"/>
              <a:miter lim="800000"/>
            </a:ln>
            <a:effectLst/>
          </p:spPr>
        </p:cxnSp>
        <p:sp>
          <p:nvSpPr>
            <p:cNvPr id="65" name="Rectangle 64">
              <a:extLst>
                <a:ext uri="{FF2B5EF4-FFF2-40B4-BE49-F238E27FC236}">
                  <a16:creationId xmlns:a16="http://schemas.microsoft.com/office/drawing/2014/main" id="{6422B216-091E-5FB5-BE96-B43E90883603}"/>
                </a:ext>
              </a:extLst>
            </p:cNvPr>
            <p:cNvSpPr/>
            <p:nvPr/>
          </p:nvSpPr>
          <p:spPr>
            <a:xfrm>
              <a:off x="269123" y="2831594"/>
              <a:ext cx="975764" cy="372044"/>
            </a:xfrm>
            <a:prstGeom prst="rect">
              <a:avLst/>
            </a:prstGeom>
            <a:solidFill>
              <a:srgbClr val="FFBDBD"/>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Data Collection via Drone</a:t>
              </a:r>
            </a:p>
          </p:txBody>
        </p:sp>
        <p:sp>
          <p:nvSpPr>
            <p:cNvPr id="66" name="Rectangle 65">
              <a:extLst>
                <a:ext uri="{FF2B5EF4-FFF2-40B4-BE49-F238E27FC236}">
                  <a16:creationId xmlns:a16="http://schemas.microsoft.com/office/drawing/2014/main" id="{C917F7A1-2D5E-07F6-BD1B-AB34748DEB6A}"/>
                </a:ext>
              </a:extLst>
            </p:cNvPr>
            <p:cNvSpPr/>
            <p:nvPr/>
          </p:nvSpPr>
          <p:spPr>
            <a:xfrm>
              <a:off x="516357" y="2362493"/>
              <a:ext cx="1233277" cy="356169"/>
            </a:xfrm>
            <a:prstGeom prst="rect">
              <a:avLst/>
            </a:prstGeom>
            <a:solidFill>
              <a:srgbClr val="FFBDBD"/>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Data Transfer from Drone to Edge</a:t>
              </a:r>
            </a:p>
          </p:txBody>
        </p:sp>
        <p:cxnSp>
          <p:nvCxnSpPr>
            <p:cNvPr id="67" name="Connector: Elbow 66">
              <a:extLst>
                <a:ext uri="{FF2B5EF4-FFF2-40B4-BE49-F238E27FC236}">
                  <a16:creationId xmlns:a16="http://schemas.microsoft.com/office/drawing/2014/main" id="{41A8EB9B-7E79-89E8-ECEE-E8E8A0DF499A}"/>
                </a:ext>
              </a:extLst>
            </p:cNvPr>
            <p:cNvCxnSpPr>
              <a:cxnSpLocks/>
              <a:stCxn id="28" idx="0"/>
            </p:cNvCxnSpPr>
            <p:nvPr/>
          </p:nvCxnSpPr>
          <p:spPr>
            <a:xfrm rot="16200000" flipV="1">
              <a:off x="948863" y="3132734"/>
              <a:ext cx="1865867" cy="139650"/>
            </a:xfrm>
            <a:prstGeom prst="bentConnector3">
              <a:avLst>
                <a:gd name="adj1" fmla="val 50000"/>
              </a:avLst>
            </a:prstGeom>
            <a:noFill/>
            <a:ln w="6350" cap="flat" cmpd="sng" algn="ctr">
              <a:solidFill>
                <a:sysClr val="windowText" lastClr="000000"/>
              </a:solidFill>
              <a:prstDash val="solid"/>
              <a:miter lim="800000"/>
            </a:ln>
            <a:effectLst/>
          </p:spPr>
        </p:cxnSp>
        <p:sp>
          <p:nvSpPr>
            <p:cNvPr id="68" name="Rectangle 67">
              <a:extLst>
                <a:ext uri="{FF2B5EF4-FFF2-40B4-BE49-F238E27FC236}">
                  <a16:creationId xmlns:a16="http://schemas.microsoft.com/office/drawing/2014/main" id="{A9A059BF-A35D-F7DE-9DEF-188EDF913E28}"/>
                </a:ext>
              </a:extLst>
            </p:cNvPr>
            <p:cNvSpPr/>
            <p:nvPr/>
          </p:nvSpPr>
          <p:spPr>
            <a:xfrm>
              <a:off x="1355620" y="1880614"/>
              <a:ext cx="1130090" cy="372044"/>
            </a:xfrm>
            <a:prstGeom prst="rect">
              <a:avLst/>
            </a:prstGeom>
            <a:solidFill>
              <a:srgbClr val="FFBDBD"/>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Data Geotagging and Rotation</a:t>
              </a:r>
            </a:p>
          </p:txBody>
        </p:sp>
        <p:sp>
          <p:nvSpPr>
            <p:cNvPr id="69" name="Rectangle 68">
              <a:extLst>
                <a:ext uri="{FF2B5EF4-FFF2-40B4-BE49-F238E27FC236}">
                  <a16:creationId xmlns:a16="http://schemas.microsoft.com/office/drawing/2014/main" id="{7E7F2523-D7F2-A5E4-5474-0FDE7B5611D9}"/>
                </a:ext>
              </a:extLst>
            </p:cNvPr>
            <p:cNvSpPr/>
            <p:nvPr/>
          </p:nvSpPr>
          <p:spPr>
            <a:xfrm>
              <a:off x="1955088" y="2521000"/>
              <a:ext cx="778613" cy="364106"/>
            </a:xfrm>
            <a:prstGeom prst="rect">
              <a:avLst/>
            </a:prstGeom>
            <a:solidFill>
              <a:srgbClr val="FFBDBD"/>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Plot Tiles Extraction</a:t>
              </a:r>
            </a:p>
          </p:txBody>
        </p:sp>
        <p:cxnSp>
          <p:nvCxnSpPr>
            <p:cNvPr id="70" name="Connector: Elbow 69">
              <a:extLst>
                <a:ext uri="{FF2B5EF4-FFF2-40B4-BE49-F238E27FC236}">
                  <a16:creationId xmlns:a16="http://schemas.microsoft.com/office/drawing/2014/main" id="{49525D29-9676-EB94-6AD8-72E8C7CB206B}"/>
                </a:ext>
              </a:extLst>
            </p:cNvPr>
            <p:cNvCxnSpPr>
              <a:cxnSpLocks/>
              <a:stCxn id="29" idx="0"/>
              <a:endCxn id="69" idx="2"/>
            </p:cNvCxnSpPr>
            <p:nvPr/>
          </p:nvCxnSpPr>
          <p:spPr>
            <a:xfrm rot="5400000" flipH="1" flipV="1">
              <a:off x="1676910" y="3468008"/>
              <a:ext cx="1250386" cy="84583"/>
            </a:xfrm>
            <a:prstGeom prst="bentConnector3">
              <a:avLst/>
            </a:prstGeom>
            <a:noFill/>
            <a:ln w="6350" cap="flat" cmpd="sng" algn="ctr">
              <a:solidFill>
                <a:sysClr val="windowText" lastClr="000000"/>
              </a:solidFill>
              <a:prstDash val="solid"/>
              <a:miter lim="800000"/>
            </a:ln>
            <a:effectLst/>
          </p:spPr>
        </p:cxnSp>
        <p:sp>
          <p:nvSpPr>
            <p:cNvPr id="71" name="Rectangle 70">
              <a:extLst>
                <a:ext uri="{FF2B5EF4-FFF2-40B4-BE49-F238E27FC236}">
                  <a16:creationId xmlns:a16="http://schemas.microsoft.com/office/drawing/2014/main" id="{B7102EE3-B9C2-F385-17DB-43238A6000FD}"/>
                </a:ext>
              </a:extLst>
            </p:cNvPr>
            <p:cNvSpPr/>
            <p:nvPr/>
          </p:nvSpPr>
          <p:spPr>
            <a:xfrm>
              <a:off x="1944816" y="1254653"/>
              <a:ext cx="1202417" cy="405992"/>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Data Selection and Class Definition</a:t>
              </a:r>
            </a:p>
          </p:txBody>
        </p:sp>
        <p:cxnSp>
          <p:nvCxnSpPr>
            <p:cNvPr id="74" name="Connector: Elbow 73">
              <a:extLst>
                <a:ext uri="{FF2B5EF4-FFF2-40B4-BE49-F238E27FC236}">
                  <a16:creationId xmlns:a16="http://schemas.microsoft.com/office/drawing/2014/main" id="{A51F33DE-5844-45A3-96A7-7F69D200CE51}"/>
                </a:ext>
              </a:extLst>
            </p:cNvPr>
            <p:cNvCxnSpPr>
              <a:cxnSpLocks/>
              <a:stCxn id="32" idx="0"/>
              <a:endCxn id="71" idx="2"/>
            </p:cNvCxnSpPr>
            <p:nvPr/>
          </p:nvCxnSpPr>
          <p:spPr>
            <a:xfrm rot="16200000" flipV="1">
              <a:off x="1549104" y="2657567"/>
              <a:ext cx="2474847" cy="481004"/>
            </a:xfrm>
            <a:prstGeom prst="bentConnector3">
              <a:avLst>
                <a:gd name="adj1" fmla="val 79222"/>
              </a:avLst>
            </a:prstGeom>
            <a:noFill/>
            <a:ln w="6350" cap="flat" cmpd="sng" algn="ctr">
              <a:solidFill>
                <a:sysClr val="windowText" lastClr="000000"/>
              </a:solidFill>
              <a:prstDash val="solid"/>
              <a:miter lim="800000"/>
            </a:ln>
            <a:effectLst/>
          </p:spPr>
        </p:cxnSp>
        <p:sp>
          <p:nvSpPr>
            <p:cNvPr id="75" name="Rectangle 74">
              <a:extLst>
                <a:ext uri="{FF2B5EF4-FFF2-40B4-BE49-F238E27FC236}">
                  <a16:creationId xmlns:a16="http://schemas.microsoft.com/office/drawing/2014/main" id="{B782DA6B-6827-4E21-9450-16B822D8B580}"/>
                </a:ext>
              </a:extLst>
            </p:cNvPr>
            <p:cNvSpPr/>
            <p:nvPr/>
          </p:nvSpPr>
          <p:spPr>
            <a:xfrm>
              <a:off x="2627857" y="846694"/>
              <a:ext cx="1113016" cy="323779"/>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Hyperparameters Selection</a:t>
              </a:r>
            </a:p>
          </p:txBody>
        </p:sp>
        <p:cxnSp>
          <p:nvCxnSpPr>
            <p:cNvPr id="76" name="Connector: Elbow 75">
              <a:extLst>
                <a:ext uri="{FF2B5EF4-FFF2-40B4-BE49-F238E27FC236}">
                  <a16:creationId xmlns:a16="http://schemas.microsoft.com/office/drawing/2014/main" id="{80D89E39-5DA5-31B3-3AA0-A016A3F2CBF7}"/>
                </a:ext>
              </a:extLst>
            </p:cNvPr>
            <p:cNvCxnSpPr>
              <a:cxnSpLocks/>
              <a:stCxn id="33" idx="0"/>
              <a:endCxn id="75" idx="2"/>
            </p:cNvCxnSpPr>
            <p:nvPr/>
          </p:nvCxnSpPr>
          <p:spPr>
            <a:xfrm rot="16200000" flipV="1">
              <a:off x="1777284" y="2577555"/>
              <a:ext cx="2965019" cy="150855"/>
            </a:xfrm>
            <a:prstGeom prst="bentConnector3">
              <a:avLst>
                <a:gd name="adj1" fmla="val 50000"/>
              </a:avLst>
            </a:prstGeom>
            <a:noFill/>
            <a:ln w="6350" cap="flat" cmpd="sng" algn="ctr">
              <a:solidFill>
                <a:sysClr val="windowText" lastClr="000000"/>
              </a:solidFill>
              <a:prstDash val="solid"/>
              <a:miter lim="800000"/>
            </a:ln>
            <a:effectLst/>
          </p:spPr>
        </p:cxnSp>
        <p:sp>
          <p:nvSpPr>
            <p:cNvPr id="77" name="Rectangle 76">
              <a:extLst>
                <a:ext uri="{FF2B5EF4-FFF2-40B4-BE49-F238E27FC236}">
                  <a16:creationId xmlns:a16="http://schemas.microsoft.com/office/drawing/2014/main" id="{A5C8883B-2494-CEA6-576A-7D5EB7DF1A28}"/>
                </a:ext>
              </a:extLst>
            </p:cNvPr>
            <p:cNvSpPr/>
            <p:nvPr/>
          </p:nvSpPr>
          <p:spPr>
            <a:xfrm>
              <a:off x="3223471" y="486434"/>
              <a:ext cx="1173345" cy="323779"/>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Model Selection</a:t>
              </a:r>
            </a:p>
          </p:txBody>
        </p:sp>
        <p:cxnSp>
          <p:nvCxnSpPr>
            <p:cNvPr id="78" name="Connector: Elbow 77">
              <a:extLst>
                <a:ext uri="{FF2B5EF4-FFF2-40B4-BE49-F238E27FC236}">
                  <a16:creationId xmlns:a16="http://schemas.microsoft.com/office/drawing/2014/main" id="{1FFCD979-5CB7-688C-2423-A687F7104F24}"/>
                </a:ext>
              </a:extLst>
            </p:cNvPr>
            <p:cNvCxnSpPr>
              <a:cxnSpLocks/>
              <a:stCxn id="37" idx="0"/>
            </p:cNvCxnSpPr>
            <p:nvPr/>
          </p:nvCxnSpPr>
          <p:spPr>
            <a:xfrm rot="5400000" flipH="1" flipV="1">
              <a:off x="2584856" y="2683550"/>
              <a:ext cx="2813990" cy="89894"/>
            </a:xfrm>
            <a:prstGeom prst="bentConnector3">
              <a:avLst>
                <a:gd name="adj1" fmla="val 42836"/>
              </a:avLst>
            </a:prstGeom>
            <a:noFill/>
            <a:ln w="6350" cap="flat" cmpd="sng" algn="ctr">
              <a:solidFill>
                <a:sysClr val="windowText" lastClr="000000"/>
              </a:solidFill>
              <a:prstDash val="solid"/>
              <a:miter lim="800000"/>
            </a:ln>
            <a:effectLst/>
          </p:spPr>
        </p:cxnSp>
        <p:sp>
          <p:nvSpPr>
            <p:cNvPr id="79" name="Rectangle 78">
              <a:extLst>
                <a:ext uri="{FF2B5EF4-FFF2-40B4-BE49-F238E27FC236}">
                  <a16:creationId xmlns:a16="http://schemas.microsoft.com/office/drawing/2014/main" id="{A5BEAE9F-FEC9-5E17-DC83-CBA2E71BE436}"/>
                </a:ext>
              </a:extLst>
            </p:cNvPr>
            <p:cNvSpPr/>
            <p:nvPr/>
          </p:nvSpPr>
          <p:spPr>
            <a:xfrm>
              <a:off x="3861528" y="941194"/>
              <a:ext cx="682145" cy="372044"/>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Data Labeling</a:t>
              </a:r>
            </a:p>
          </p:txBody>
        </p:sp>
        <p:cxnSp>
          <p:nvCxnSpPr>
            <p:cNvPr id="80" name="Connector: Elbow 79">
              <a:extLst>
                <a:ext uri="{FF2B5EF4-FFF2-40B4-BE49-F238E27FC236}">
                  <a16:creationId xmlns:a16="http://schemas.microsoft.com/office/drawing/2014/main" id="{11EEB48F-09DD-D58F-F691-8D56361D94F8}"/>
                </a:ext>
              </a:extLst>
            </p:cNvPr>
            <p:cNvCxnSpPr>
              <a:cxnSpLocks/>
              <a:stCxn id="39" idx="0"/>
            </p:cNvCxnSpPr>
            <p:nvPr/>
          </p:nvCxnSpPr>
          <p:spPr>
            <a:xfrm rot="16200000" flipV="1">
              <a:off x="3009144" y="2884980"/>
              <a:ext cx="2417415" cy="83610"/>
            </a:xfrm>
            <a:prstGeom prst="bentConnector3">
              <a:avLst>
                <a:gd name="adj1" fmla="val 50000"/>
              </a:avLst>
            </a:prstGeom>
            <a:noFill/>
            <a:ln w="6350" cap="flat" cmpd="sng" algn="ctr">
              <a:solidFill>
                <a:sysClr val="windowText" lastClr="000000"/>
              </a:solidFill>
              <a:prstDash val="solid"/>
              <a:miter lim="800000"/>
            </a:ln>
            <a:effectLst/>
          </p:spPr>
        </p:cxnSp>
        <p:sp>
          <p:nvSpPr>
            <p:cNvPr id="81" name="Rectangle 80">
              <a:extLst>
                <a:ext uri="{FF2B5EF4-FFF2-40B4-BE49-F238E27FC236}">
                  <a16:creationId xmlns:a16="http://schemas.microsoft.com/office/drawing/2014/main" id="{373C17D3-8002-E074-E18D-5539DB262C6C}"/>
                </a:ext>
              </a:extLst>
            </p:cNvPr>
            <p:cNvSpPr/>
            <p:nvPr/>
          </p:nvSpPr>
          <p:spPr>
            <a:xfrm>
              <a:off x="4103838" y="1395955"/>
              <a:ext cx="682145" cy="372044"/>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HPC Training</a:t>
              </a:r>
            </a:p>
          </p:txBody>
        </p:sp>
        <p:sp>
          <p:nvSpPr>
            <p:cNvPr id="82" name="Rectangle 81">
              <a:extLst>
                <a:ext uri="{FF2B5EF4-FFF2-40B4-BE49-F238E27FC236}">
                  <a16:creationId xmlns:a16="http://schemas.microsoft.com/office/drawing/2014/main" id="{D2BF3B8D-15F0-1992-DEDB-6C621F93FDF1}"/>
                </a:ext>
              </a:extLst>
            </p:cNvPr>
            <p:cNvSpPr/>
            <p:nvPr/>
          </p:nvSpPr>
          <p:spPr>
            <a:xfrm>
              <a:off x="4259657" y="1819159"/>
              <a:ext cx="818199" cy="372044"/>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Model/metadata saving</a:t>
              </a:r>
            </a:p>
          </p:txBody>
        </p:sp>
        <p:sp>
          <p:nvSpPr>
            <p:cNvPr id="83" name="Rectangle 82">
              <a:extLst>
                <a:ext uri="{FF2B5EF4-FFF2-40B4-BE49-F238E27FC236}">
                  <a16:creationId xmlns:a16="http://schemas.microsoft.com/office/drawing/2014/main" id="{05363F54-77D1-9C30-745C-29045E20E3E0}"/>
                </a:ext>
              </a:extLst>
            </p:cNvPr>
            <p:cNvSpPr/>
            <p:nvPr/>
          </p:nvSpPr>
          <p:spPr>
            <a:xfrm>
              <a:off x="4484883" y="2257850"/>
              <a:ext cx="679080" cy="411731"/>
            </a:xfrm>
            <a:prstGeom prst="rect">
              <a:avLst/>
            </a:prstGeom>
            <a:solidFill>
              <a:srgbClr val="FFE593"/>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Display Training Statistics</a:t>
              </a:r>
            </a:p>
          </p:txBody>
        </p:sp>
        <p:cxnSp>
          <p:nvCxnSpPr>
            <p:cNvPr id="84" name="Connector: Elbow 83">
              <a:extLst>
                <a:ext uri="{FF2B5EF4-FFF2-40B4-BE49-F238E27FC236}">
                  <a16:creationId xmlns:a16="http://schemas.microsoft.com/office/drawing/2014/main" id="{A14F9EFD-3CC6-2E5B-9FC1-CE9D3024BD06}"/>
                </a:ext>
              </a:extLst>
            </p:cNvPr>
            <p:cNvCxnSpPr>
              <a:cxnSpLocks/>
              <a:stCxn id="43" idx="0"/>
              <a:endCxn id="83" idx="2"/>
            </p:cNvCxnSpPr>
            <p:nvPr/>
          </p:nvCxnSpPr>
          <p:spPr>
            <a:xfrm rot="16200000" flipV="1">
              <a:off x="4121304" y="3372701"/>
              <a:ext cx="1465911" cy="59671"/>
            </a:xfrm>
            <a:prstGeom prst="bentConnector3">
              <a:avLst>
                <a:gd name="adj1" fmla="val 50000"/>
              </a:avLst>
            </a:prstGeom>
            <a:noFill/>
            <a:ln w="6350" cap="flat" cmpd="sng" algn="ctr">
              <a:solidFill>
                <a:sysClr val="windowText" lastClr="000000"/>
              </a:solidFill>
              <a:prstDash val="solid"/>
              <a:miter lim="800000"/>
            </a:ln>
            <a:effectLst/>
          </p:spPr>
        </p:cxnSp>
        <p:sp>
          <p:nvSpPr>
            <p:cNvPr id="85" name="Rectangle 84">
              <a:extLst>
                <a:ext uri="{FF2B5EF4-FFF2-40B4-BE49-F238E27FC236}">
                  <a16:creationId xmlns:a16="http://schemas.microsoft.com/office/drawing/2014/main" id="{013B8FEC-E82C-47B5-A6C0-1A145919CFA7}"/>
                </a:ext>
              </a:extLst>
            </p:cNvPr>
            <p:cNvSpPr/>
            <p:nvPr/>
          </p:nvSpPr>
          <p:spPr>
            <a:xfrm>
              <a:off x="4941172" y="2715793"/>
              <a:ext cx="996654" cy="372044"/>
            </a:xfrm>
            <a:prstGeom prst="rect">
              <a:avLst/>
            </a:prstGeom>
            <a:solidFill>
              <a:srgbClr val="A7D9FF"/>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Data Collection via Drone</a:t>
              </a:r>
            </a:p>
          </p:txBody>
        </p:sp>
        <p:cxnSp>
          <p:nvCxnSpPr>
            <p:cNvPr id="86" name="Connector: Elbow 85">
              <a:extLst>
                <a:ext uri="{FF2B5EF4-FFF2-40B4-BE49-F238E27FC236}">
                  <a16:creationId xmlns:a16="http://schemas.microsoft.com/office/drawing/2014/main" id="{A6DC0BE3-2A0E-FD39-DAB1-C91D92F85FBB}"/>
                </a:ext>
              </a:extLst>
            </p:cNvPr>
            <p:cNvCxnSpPr>
              <a:cxnSpLocks/>
              <a:stCxn id="46" idx="0"/>
              <a:endCxn id="85" idx="2"/>
            </p:cNvCxnSpPr>
            <p:nvPr/>
          </p:nvCxnSpPr>
          <p:spPr>
            <a:xfrm rot="16200000" flipV="1">
              <a:off x="4975887" y="3551450"/>
              <a:ext cx="1047655" cy="120429"/>
            </a:xfrm>
            <a:prstGeom prst="bentConnector3">
              <a:avLst>
                <a:gd name="adj1" fmla="val 65120"/>
              </a:avLst>
            </a:prstGeom>
            <a:noFill/>
            <a:ln w="6350" cap="flat" cmpd="sng" algn="ctr">
              <a:solidFill>
                <a:sysClr val="windowText" lastClr="000000"/>
              </a:solidFill>
              <a:prstDash val="solid"/>
              <a:miter lim="800000"/>
            </a:ln>
            <a:effectLst/>
          </p:spPr>
        </p:cxnSp>
        <p:sp>
          <p:nvSpPr>
            <p:cNvPr id="87" name="Rectangle 86">
              <a:extLst>
                <a:ext uri="{FF2B5EF4-FFF2-40B4-BE49-F238E27FC236}">
                  <a16:creationId xmlns:a16="http://schemas.microsoft.com/office/drawing/2014/main" id="{F1FF4CF2-F1BC-D1AD-D5ED-E04979788C3D}"/>
                </a:ext>
              </a:extLst>
            </p:cNvPr>
            <p:cNvSpPr/>
            <p:nvPr/>
          </p:nvSpPr>
          <p:spPr>
            <a:xfrm>
              <a:off x="5246025" y="2002752"/>
              <a:ext cx="996655" cy="356169"/>
            </a:xfrm>
            <a:prstGeom prst="rect">
              <a:avLst/>
            </a:prstGeom>
            <a:solidFill>
              <a:srgbClr val="A7D9FF"/>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Inference Data Preprocessing</a:t>
              </a:r>
            </a:p>
          </p:txBody>
        </p:sp>
        <p:sp>
          <p:nvSpPr>
            <p:cNvPr id="90" name="Rectangle 89">
              <a:extLst>
                <a:ext uri="{FF2B5EF4-FFF2-40B4-BE49-F238E27FC236}">
                  <a16:creationId xmlns:a16="http://schemas.microsoft.com/office/drawing/2014/main" id="{1D03F87E-1739-10B0-A998-3C18310D9759}"/>
                </a:ext>
              </a:extLst>
            </p:cNvPr>
            <p:cNvSpPr/>
            <p:nvPr/>
          </p:nvSpPr>
          <p:spPr>
            <a:xfrm>
              <a:off x="5721940" y="1445556"/>
              <a:ext cx="682145" cy="354644"/>
            </a:xfrm>
            <a:prstGeom prst="rect">
              <a:avLst/>
            </a:prstGeom>
            <a:solidFill>
              <a:srgbClr val="A7D9FF"/>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Model Retrieval</a:t>
              </a:r>
            </a:p>
          </p:txBody>
        </p:sp>
        <p:sp>
          <p:nvSpPr>
            <p:cNvPr id="91" name="Rectangle 90">
              <a:extLst>
                <a:ext uri="{FF2B5EF4-FFF2-40B4-BE49-F238E27FC236}">
                  <a16:creationId xmlns:a16="http://schemas.microsoft.com/office/drawing/2014/main" id="{63860CFA-D44C-336C-11C2-D0F3C2DA6704}"/>
                </a:ext>
              </a:extLst>
            </p:cNvPr>
            <p:cNvSpPr/>
            <p:nvPr/>
          </p:nvSpPr>
          <p:spPr>
            <a:xfrm>
              <a:off x="6079088" y="1000780"/>
              <a:ext cx="721832" cy="314957"/>
            </a:xfrm>
            <a:prstGeom prst="rect">
              <a:avLst/>
            </a:prstGeom>
            <a:solidFill>
              <a:srgbClr val="A7D9FF"/>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Inference Execution</a:t>
              </a:r>
            </a:p>
          </p:txBody>
        </p:sp>
        <p:sp>
          <p:nvSpPr>
            <p:cNvPr id="92" name="Rectangle 91">
              <a:extLst>
                <a:ext uri="{FF2B5EF4-FFF2-40B4-BE49-F238E27FC236}">
                  <a16:creationId xmlns:a16="http://schemas.microsoft.com/office/drawing/2014/main" id="{4F661FD0-7EAE-D7BB-E3D2-40D397EBE7D1}"/>
                </a:ext>
              </a:extLst>
            </p:cNvPr>
            <p:cNvSpPr/>
            <p:nvPr/>
          </p:nvSpPr>
          <p:spPr>
            <a:xfrm>
              <a:off x="6534147" y="2877169"/>
              <a:ext cx="721971" cy="372044"/>
            </a:xfrm>
            <a:prstGeom prst="rect">
              <a:avLst/>
            </a:prstGeom>
            <a:solidFill>
              <a:srgbClr val="ABFFD1"/>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Show Heatmap</a:t>
              </a:r>
            </a:p>
          </p:txBody>
        </p:sp>
        <p:cxnSp>
          <p:nvCxnSpPr>
            <p:cNvPr id="93" name="Connector: Elbow 92">
              <a:extLst>
                <a:ext uri="{FF2B5EF4-FFF2-40B4-BE49-F238E27FC236}">
                  <a16:creationId xmlns:a16="http://schemas.microsoft.com/office/drawing/2014/main" id="{9430DA56-1CEA-A8F7-7067-BDD05C3C46DE}"/>
                </a:ext>
              </a:extLst>
            </p:cNvPr>
            <p:cNvCxnSpPr>
              <a:cxnSpLocks/>
              <a:stCxn id="54" idx="0"/>
              <a:endCxn id="92" idx="2"/>
            </p:cNvCxnSpPr>
            <p:nvPr/>
          </p:nvCxnSpPr>
          <p:spPr>
            <a:xfrm rot="16200000" flipV="1">
              <a:off x="6603863" y="3540484"/>
              <a:ext cx="886279" cy="303738"/>
            </a:xfrm>
            <a:prstGeom prst="bentConnector3">
              <a:avLst>
                <a:gd name="adj1" fmla="val 50000"/>
              </a:avLst>
            </a:prstGeom>
            <a:noFill/>
            <a:ln w="6350" cap="flat" cmpd="sng" algn="ctr">
              <a:solidFill>
                <a:sysClr val="windowText" lastClr="000000"/>
              </a:solidFill>
              <a:prstDash val="solid"/>
              <a:miter lim="800000"/>
            </a:ln>
            <a:effectLst/>
          </p:spPr>
        </p:cxnSp>
        <p:sp>
          <p:nvSpPr>
            <p:cNvPr id="94" name="Rectangle 93">
              <a:extLst>
                <a:ext uri="{FF2B5EF4-FFF2-40B4-BE49-F238E27FC236}">
                  <a16:creationId xmlns:a16="http://schemas.microsoft.com/office/drawing/2014/main" id="{B7A26CF5-F879-CBA7-C579-8745FEECC6F1}"/>
                </a:ext>
              </a:extLst>
            </p:cNvPr>
            <p:cNvSpPr/>
            <p:nvPr/>
          </p:nvSpPr>
          <p:spPr>
            <a:xfrm>
              <a:off x="6948320" y="2218148"/>
              <a:ext cx="721971" cy="484638"/>
            </a:xfrm>
            <a:prstGeom prst="rect">
              <a:avLst/>
            </a:prstGeom>
            <a:solidFill>
              <a:srgbClr val="ABFFD1"/>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Individual Sample Analysis</a:t>
              </a:r>
            </a:p>
          </p:txBody>
        </p:sp>
        <p:cxnSp>
          <p:nvCxnSpPr>
            <p:cNvPr id="95" name="Connector: Elbow 94">
              <a:extLst>
                <a:ext uri="{FF2B5EF4-FFF2-40B4-BE49-F238E27FC236}">
                  <a16:creationId xmlns:a16="http://schemas.microsoft.com/office/drawing/2014/main" id="{D14E2E5D-9861-2AA1-F589-E2586B8E6E85}"/>
                </a:ext>
              </a:extLst>
            </p:cNvPr>
            <p:cNvCxnSpPr>
              <a:cxnSpLocks/>
              <a:stCxn id="55" idx="0"/>
              <a:endCxn id="94" idx="2"/>
            </p:cNvCxnSpPr>
            <p:nvPr/>
          </p:nvCxnSpPr>
          <p:spPr>
            <a:xfrm rot="16200000" flipV="1">
              <a:off x="6691832" y="3320260"/>
              <a:ext cx="1432706" cy="197757"/>
            </a:xfrm>
            <a:prstGeom prst="bentConnector3">
              <a:avLst>
                <a:gd name="adj1" fmla="val 50000"/>
              </a:avLst>
            </a:prstGeom>
            <a:noFill/>
            <a:ln w="6350" cap="flat" cmpd="sng" algn="ctr">
              <a:solidFill>
                <a:sysClr val="windowText" lastClr="000000"/>
              </a:solidFill>
              <a:prstDash val="solid"/>
              <a:miter lim="800000"/>
            </a:ln>
            <a:effectLst/>
          </p:spPr>
        </p:cxnSp>
        <p:sp>
          <p:nvSpPr>
            <p:cNvPr id="96" name="Rectangle 95">
              <a:extLst>
                <a:ext uri="{FF2B5EF4-FFF2-40B4-BE49-F238E27FC236}">
                  <a16:creationId xmlns:a16="http://schemas.microsoft.com/office/drawing/2014/main" id="{756E8A86-E877-16E2-160F-1C63970BB4C9}"/>
                </a:ext>
              </a:extLst>
            </p:cNvPr>
            <p:cNvSpPr/>
            <p:nvPr/>
          </p:nvSpPr>
          <p:spPr>
            <a:xfrm>
              <a:off x="7225745" y="1605044"/>
              <a:ext cx="721971" cy="484638"/>
            </a:xfrm>
            <a:prstGeom prst="rect">
              <a:avLst/>
            </a:prstGeom>
            <a:solidFill>
              <a:srgbClr val="ABFFD1"/>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Display Markers on Map</a:t>
              </a:r>
            </a:p>
          </p:txBody>
        </p:sp>
        <p:sp>
          <p:nvSpPr>
            <p:cNvPr id="97" name="Rectangle 96">
              <a:extLst>
                <a:ext uri="{FF2B5EF4-FFF2-40B4-BE49-F238E27FC236}">
                  <a16:creationId xmlns:a16="http://schemas.microsoft.com/office/drawing/2014/main" id="{21CDE3C9-DA32-D62F-B145-615FBE774124}"/>
                </a:ext>
              </a:extLst>
            </p:cNvPr>
            <p:cNvSpPr/>
            <p:nvPr/>
          </p:nvSpPr>
          <p:spPr>
            <a:xfrm>
              <a:off x="7953735" y="2214446"/>
              <a:ext cx="809283" cy="476701"/>
            </a:xfrm>
            <a:prstGeom prst="rect">
              <a:avLst/>
            </a:prstGeom>
            <a:solidFill>
              <a:srgbClr val="ABFFD1"/>
            </a:solidFill>
            <a:ln w="12700" cap="flat" cmpd="sng" algn="ctr">
              <a:solidFill>
                <a:srgbClr val="12A0B2">
                  <a:shade val="15000"/>
                </a:srgbClr>
              </a:solidFill>
              <a:prstDash val="solid"/>
              <a:miter lim="800000"/>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a:ea typeface="+mn-ea"/>
                  <a:cs typeface="+mn-cs"/>
                </a:rPr>
                <a:t>Display Statistics Dashboard</a:t>
              </a:r>
            </a:p>
          </p:txBody>
        </p:sp>
        <p:cxnSp>
          <p:nvCxnSpPr>
            <p:cNvPr id="98" name="Connector: Elbow 97">
              <a:extLst>
                <a:ext uri="{FF2B5EF4-FFF2-40B4-BE49-F238E27FC236}">
                  <a16:creationId xmlns:a16="http://schemas.microsoft.com/office/drawing/2014/main" id="{505AAF76-1D10-97BD-DB82-E21850704EC3}"/>
                </a:ext>
              </a:extLst>
            </p:cNvPr>
            <p:cNvCxnSpPr>
              <a:cxnSpLocks/>
              <a:stCxn id="59" idx="0"/>
              <a:endCxn id="97" idx="2"/>
            </p:cNvCxnSpPr>
            <p:nvPr/>
          </p:nvCxnSpPr>
          <p:spPr>
            <a:xfrm rot="5400000" flipH="1" flipV="1">
              <a:off x="7516390" y="3293505"/>
              <a:ext cx="1444345" cy="239630"/>
            </a:xfrm>
            <a:prstGeom prst="bentConnector3">
              <a:avLst>
                <a:gd name="adj1" fmla="val 50000"/>
              </a:avLst>
            </a:prstGeom>
            <a:noFill/>
            <a:ln w="6350" cap="flat" cmpd="sng" algn="ctr">
              <a:solidFill>
                <a:sysClr val="windowText" lastClr="000000"/>
              </a:solidFill>
              <a:prstDash val="solid"/>
              <a:miter lim="800000"/>
            </a:ln>
            <a:effectLst/>
          </p:spPr>
        </p:cxnSp>
      </p:grpSp>
      <p:sp>
        <p:nvSpPr>
          <p:cNvPr id="3" name="TextBox 2">
            <a:extLst>
              <a:ext uri="{FF2B5EF4-FFF2-40B4-BE49-F238E27FC236}">
                <a16:creationId xmlns:a16="http://schemas.microsoft.com/office/drawing/2014/main" id="{A40F01CB-2B52-7D7C-5CB7-277C34C194F9}"/>
              </a:ext>
            </a:extLst>
          </p:cNvPr>
          <p:cNvSpPr txBox="1"/>
          <p:nvPr/>
        </p:nvSpPr>
        <p:spPr bwMode="auto">
          <a:xfrm>
            <a:off x="7358185" y="515381"/>
            <a:ext cx="1399870" cy="646331"/>
          </a:xfrm>
          <a:prstGeom prst="rect">
            <a:avLst/>
          </a:prstGeom>
          <a:noFill/>
          <a:ln w="12700" cap="sq">
            <a:noFill/>
            <a:miter lim="800000"/>
            <a:headEnd type="none" w="sm" len="sm"/>
            <a:tailEnd type="none" w="sm" len="sm"/>
          </a:ln>
        </p:spPr>
        <p:txBody>
          <a:bodyPr wrap="none" rtlCol="0">
            <a:spAutoFit/>
          </a:bodyPr>
          <a:lstStyle/>
          <a:p>
            <a:pPr algn="ctr" eaLnBrk="0" hangingPunct="0"/>
            <a:r>
              <a:rPr lang="en-US" sz="1800" dirty="0">
                <a:solidFill>
                  <a:srgbClr val="FF0000"/>
                </a:solidFill>
                <a:latin typeface="+mj-lt"/>
                <a:cs typeface="Arial" pitchFamily="34" charset="0"/>
              </a:rPr>
              <a:t>Modular &amp; </a:t>
            </a:r>
          </a:p>
          <a:p>
            <a:pPr algn="ctr" eaLnBrk="0" hangingPunct="0"/>
            <a:r>
              <a:rPr lang="en-US" sz="1800" dirty="0">
                <a:solidFill>
                  <a:srgbClr val="FF0000"/>
                </a:solidFill>
                <a:latin typeface="+mj-lt"/>
                <a:cs typeface="Arial" pitchFamily="34" charset="0"/>
              </a:rPr>
              <a:t>Configurable</a:t>
            </a:r>
            <a:endParaRPr lang="en-US" sz="1800" dirty="0">
              <a:solidFill>
                <a:srgbClr val="FF0000"/>
              </a:solidFill>
              <a:latin typeface="+mj-lt"/>
              <a:cs typeface="Arial" pitchFamily="34" charset="0"/>
              <a:hlinkClick r:id="rId3">
                <a:extLst>
                  <a:ext uri="{A12FA001-AC4F-418D-AE19-62706E023703}">
                    <ahyp:hlinkClr xmlns:ahyp="http://schemas.microsoft.com/office/drawing/2018/hyperlinkcolor" val="tx"/>
                  </a:ext>
                </a:extLst>
              </a:hlinkClick>
            </a:endParaRPr>
          </a:p>
        </p:txBody>
      </p:sp>
      <p:sp>
        <p:nvSpPr>
          <p:cNvPr id="4" name="TextBox 3">
            <a:extLst>
              <a:ext uri="{FF2B5EF4-FFF2-40B4-BE49-F238E27FC236}">
                <a16:creationId xmlns:a16="http://schemas.microsoft.com/office/drawing/2014/main" id="{BE96E140-B87E-4311-F1F3-D7DAB336B100}"/>
              </a:ext>
            </a:extLst>
          </p:cNvPr>
          <p:cNvSpPr txBox="1"/>
          <p:nvPr/>
        </p:nvSpPr>
        <p:spPr bwMode="auto">
          <a:xfrm>
            <a:off x="7346644" y="1158258"/>
            <a:ext cx="1496565" cy="402546"/>
          </a:xfrm>
          <a:prstGeom prst="rect">
            <a:avLst/>
          </a:prstGeom>
          <a:noFill/>
          <a:ln w="12700" cap="sq">
            <a:noFill/>
            <a:miter lim="800000"/>
            <a:headEnd type="none" w="sm" len="sm"/>
            <a:tailEnd type="none" w="sm" len="sm"/>
          </a:ln>
        </p:spPr>
        <p:txBody>
          <a:bodyPr wrap="none" rtlCol="0">
            <a:spAutoFit/>
          </a:bodyPr>
          <a:lstStyle/>
          <a:p>
            <a:pPr algn="ctr" eaLnBrk="0" hangingPunct="0">
              <a:lnSpc>
                <a:spcPct val="120000"/>
              </a:lnSpc>
            </a:pPr>
            <a:r>
              <a:rPr lang="en-US" sz="1800" dirty="0">
                <a:solidFill>
                  <a:schemeClr val="bg1">
                    <a:lumMod val="60000"/>
                    <a:lumOff val="40000"/>
                  </a:schemeClr>
                </a:solidFill>
                <a:latin typeface="+mj-lt"/>
                <a:cs typeface="Arial" pitchFamily="34" charset="0"/>
              </a:rPr>
              <a:t>Plug-and-Play</a:t>
            </a:r>
            <a:endParaRPr lang="en-US" sz="1800" dirty="0">
              <a:solidFill>
                <a:schemeClr val="bg1">
                  <a:lumMod val="60000"/>
                  <a:lumOff val="40000"/>
                </a:schemeClr>
              </a:solidFill>
              <a:latin typeface="+mj-lt"/>
              <a:cs typeface="Arial" pitchFamily="34"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97287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1">
            <a:extLst>
              <a:ext uri="{FF2B5EF4-FFF2-40B4-BE49-F238E27FC236}">
                <a16:creationId xmlns:a16="http://schemas.microsoft.com/office/drawing/2014/main" id="{F6185631-22C3-EF7D-9FF3-7E73B36DC25B}"/>
              </a:ext>
            </a:extLst>
          </p:cNvPr>
          <p:cNvSpPr txBox="1"/>
          <p:nvPr/>
        </p:nvSpPr>
        <p:spPr>
          <a:xfrm>
            <a:off x="178911" y="83018"/>
            <a:ext cx="8559428" cy="467012"/>
          </a:xfrm>
          <a:prstGeom prst="rect">
            <a:avLst/>
          </a:prstGeom>
          <a:noFill/>
          <a:ln>
            <a:noFill/>
          </a:ln>
        </p:spPr>
        <p:txBody>
          <a:bodyPr lIns="68760" tIns="34200" rIns="68760" bIns="34200" anchor="t">
            <a:normAutofit/>
          </a:bodyPr>
          <a:lstStyle>
            <a:defPPr>
              <a:defRPr lang="en-US"/>
            </a:defPPr>
            <a:lvl1pPr algn="l" rtl="0" fontAlgn="base">
              <a:spcBef>
                <a:spcPct val="0"/>
              </a:spcBef>
              <a:spcAft>
                <a:spcPct val="0"/>
              </a:spcAft>
              <a:defRPr sz="1600" b="1" kern="1200">
                <a:solidFill>
                  <a:schemeClr val="tx1"/>
                </a:solidFill>
                <a:latin typeface="Comic Sans MS" pitchFamily="66" charset="0"/>
                <a:ea typeface="+mn-ea"/>
                <a:cs typeface="+mn-cs"/>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ctr">
              <a:defRPr/>
            </a:pPr>
            <a:r>
              <a:rPr kumimoji="0" lang="en-US" sz="2600" b="1" i="0" u="none" strike="noStrike" kern="1200" cap="none" spc="-1" normalizeH="0" baseline="0" noProof="0" dirty="0">
                <a:ln>
                  <a:noFill/>
                </a:ln>
                <a:solidFill>
                  <a:srgbClr val="CD052B"/>
                </a:solidFill>
                <a:effectLst/>
                <a:uLnTx/>
                <a:uFillTx/>
                <a:latin typeface="Calibri"/>
                <a:ea typeface="+mn-ea"/>
                <a:cs typeface="Calibri"/>
              </a:rPr>
              <a:t>Digital Agriculture: Aerial Crop Scouting</a:t>
            </a:r>
            <a:endParaRPr lang="en-US" sz="2600" b="0" spc="-1" dirty="0">
              <a:solidFill>
                <a:srgbClr val="CD052B"/>
              </a:solidFill>
              <a:latin typeface="Calibri"/>
              <a:cs typeface="Calibri"/>
            </a:endParaRPr>
          </a:p>
          <a:p>
            <a:pPr marL="0" marR="0" lvl="0" indent="0" algn="ctr" defTabSz="914400">
              <a:lnSpc>
                <a:spcPct val="100000"/>
              </a:lnSpc>
              <a:spcBef>
                <a:spcPct val="0"/>
              </a:spcBef>
              <a:spcAft>
                <a:spcPct val="0"/>
              </a:spcAft>
              <a:buClrTx/>
              <a:buSzTx/>
              <a:buFontTx/>
              <a:buNone/>
              <a:tabLst/>
              <a:defRPr/>
            </a:pPr>
            <a:endParaRPr lang="en-US" sz="2550" b="1" i="0" u="none" strike="noStrike" kern="1200" cap="none" spc="-1" normalizeH="0" baseline="0" noProof="0" dirty="0">
              <a:ln>
                <a:noFill/>
              </a:ln>
              <a:solidFill>
                <a:srgbClr val="CD052B"/>
              </a:solidFill>
              <a:effectLst/>
              <a:uLnTx/>
              <a:uFillTx/>
              <a:latin typeface="Calibri"/>
              <a:cs typeface="Calibri"/>
            </a:endParaRPr>
          </a:p>
        </p:txBody>
      </p:sp>
      <p:pic>
        <p:nvPicPr>
          <p:cNvPr id="14" name="Picture 14" descr="A picture containing diagram&#10;&#10;Description automatically generated">
            <a:extLst>
              <a:ext uri="{FF2B5EF4-FFF2-40B4-BE49-F238E27FC236}">
                <a16:creationId xmlns:a16="http://schemas.microsoft.com/office/drawing/2014/main" id="{EC2312AC-2729-664F-A3E8-A92AC848EE24}"/>
              </a:ext>
            </a:extLst>
          </p:cNvPr>
          <p:cNvPicPr>
            <a:picLocks noChangeAspect="1"/>
          </p:cNvPicPr>
          <p:nvPr/>
        </p:nvPicPr>
        <p:blipFill>
          <a:blip r:embed="rId3"/>
          <a:stretch>
            <a:fillRect/>
          </a:stretch>
        </p:blipFill>
        <p:spPr>
          <a:xfrm>
            <a:off x="6105524" y="528575"/>
            <a:ext cx="2403022" cy="1997654"/>
          </a:xfrm>
          <a:prstGeom prst="rect">
            <a:avLst/>
          </a:prstGeom>
        </p:spPr>
      </p:pic>
      <p:pic>
        <p:nvPicPr>
          <p:cNvPr id="3" name="Picture 3" descr="A field of grass and trees&#10;&#10;Description automatically generated">
            <a:extLst>
              <a:ext uri="{FF2B5EF4-FFF2-40B4-BE49-F238E27FC236}">
                <a16:creationId xmlns:a16="http://schemas.microsoft.com/office/drawing/2014/main" id="{70BA6DC5-E4C9-0667-66AA-1A5143FC3CA4}"/>
              </a:ext>
            </a:extLst>
          </p:cNvPr>
          <p:cNvPicPr>
            <a:picLocks noChangeAspect="1"/>
          </p:cNvPicPr>
          <p:nvPr/>
        </p:nvPicPr>
        <p:blipFill>
          <a:blip r:embed="rId4"/>
          <a:stretch>
            <a:fillRect/>
          </a:stretch>
        </p:blipFill>
        <p:spPr>
          <a:xfrm>
            <a:off x="7302954" y="2933159"/>
            <a:ext cx="1768377" cy="1157640"/>
          </a:xfrm>
          <a:prstGeom prst="rect">
            <a:avLst/>
          </a:prstGeom>
        </p:spPr>
      </p:pic>
      <p:sp>
        <p:nvSpPr>
          <p:cNvPr id="4" name="TextBox 3">
            <a:extLst>
              <a:ext uri="{FF2B5EF4-FFF2-40B4-BE49-F238E27FC236}">
                <a16:creationId xmlns:a16="http://schemas.microsoft.com/office/drawing/2014/main" id="{7569C0A4-9260-69D7-3A6D-113D41665989}"/>
              </a:ext>
            </a:extLst>
          </p:cNvPr>
          <p:cNvSpPr txBox="1"/>
          <p:nvPr/>
        </p:nvSpPr>
        <p:spPr bwMode="auto">
          <a:xfrm>
            <a:off x="7395206" y="4090799"/>
            <a:ext cx="1583871" cy="592150"/>
          </a:xfrm>
          <a:prstGeom prst="rect">
            <a:avLst/>
          </a:prstGeom>
          <a:noFill/>
          <a:ln w="12700" cap="sq">
            <a:noFill/>
            <a:miter lim="800000"/>
            <a:headEnd type="none" w="sm" len="sm"/>
            <a:tailEnd type="none" w="sm" len="sm"/>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eaLnBrk="0" hangingPunct="0">
              <a:lnSpc>
                <a:spcPct val="120000"/>
              </a:lnSpc>
            </a:pPr>
            <a:r>
              <a:rPr lang="en-US" sz="1400" b="0" dirty="0">
                <a:latin typeface="+mj-lt"/>
                <a:cs typeface="Arial"/>
              </a:rPr>
              <a:t>Courtesy of LaRue </a:t>
            </a:r>
          </a:p>
          <a:p>
            <a:pPr eaLnBrk="0" hangingPunct="0">
              <a:lnSpc>
                <a:spcPct val="120000"/>
              </a:lnSpc>
            </a:pPr>
            <a:r>
              <a:rPr lang="en-US" sz="1400" b="0" dirty="0">
                <a:latin typeface="+mj-lt"/>
                <a:cs typeface="Arial"/>
              </a:rPr>
              <a:t>Farms Inc.</a:t>
            </a:r>
            <a:endParaRPr lang="en-US" sz="1400" b="0" dirty="0">
              <a:latin typeface="+mj-lt"/>
              <a:cs typeface="Arial" pitchFamily="34" charset="0"/>
            </a:endParaRPr>
          </a:p>
        </p:txBody>
      </p:sp>
      <p:sp>
        <p:nvSpPr>
          <p:cNvPr id="5" name="TextBox 4">
            <a:extLst>
              <a:ext uri="{FF2B5EF4-FFF2-40B4-BE49-F238E27FC236}">
                <a16:creationId xmlns:a16="http://schemas.microsoft.com/office/drawing/2014/main" id="{7A4E7444-5B87-8C1F-1BD5-96452D18D529}"/>
              </a:ext>
            </a:extLst>
          </p:cNvPr>
          <p:cNvSpPr txBox="1"/>
          <p:nvPr/>
        </p:nvSpPr>
        <p:spPr bwMode="auto">
          <a:xfrm>
            <a:off x="86489" y="648792"/>
            <a:ext cx="5395801" cy="4247317"/>
          </a:xfrm>
          <a:prstGeom prst="rect">
            <a:avLst/>
          </a:prstGeom>
          <a:noFill/>
          <a:ln w="12700" cap="sq">
            <a:noFill/>
            <a:miter lim="800000"/>
            <a:headEnd type="none" w="sm" len="sm"/>
            <a:tailEnd type="none" w="sm" len="sm"/>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Sans-Serif"/>
              <a:buChar char="•"/>
            </a:pPr>
            <a:r>
              <a:rPr lang="en-US" sz="1800" dirty="0">
                <a:latin typeface="+mj-lt"/>
                <a:cs typeface="Calibri"/>
              </a:rPr>
              <a:t>Aerial Crop Scouting:</a:t>
            </a:r>
            <a:r>
              <a:rPr lang="en-US" sz="1800" b="0" dirty="0">
                <a:latin typeface="+mj-lt"/>
                <a:cs typeface="Calibri"/>
              </a:rPr>
              <a:t> In this workload, we seek to  create </a:t>
            </a:r>
            <a:r>
              <a:rPr lang="en-US" sz="1800" b="0" i="1" dirty="0">
                <a:solidFill>
                  <a:srgbClr val="C00000"/>
                </a:solidFill>
                <a:latin typeface="+mj-lt"/>
                <a:cs typeface="Calibri"/>
              </a:rPr>
              <a:t>heat maps</a:t>
            </a:r>
            <a:r>
              <a:rPr lang="en-US" sz="1800" b="0" dirty="0">
                <a:latin typeface="+mj-lt"/>
                <a:cs typeface="Calibri"/>
              </a:rPr>
              <a:t> that describe crop health for a field</a:t>
            </a:r>
          </a:p>
          <a:p>
            <a:pPr marL="628650" lvl="1" indent="-171450">
              <a:buFont typeface="Arial,Sans-Serif"/>
              <a:buChar char="•"/>
            </a:pPr>
            <a:r>
              <a:rPr lang="en-US" b="0" i="1" dirty="0">
                <a:latin typeface="+mj-lt"/>
                <a:cs typeface="Calibri"/>
              </a:rPr>
              <a:t>Inform</a:t>
            </a:r>
            <a:r>
              <a:rPr lang="en-US" b="0" dirty="0">
                <a:latin typeface="+mj-lt"/>
                <a:cs typeface="Calibri"/>
              </a:rPr>
              <a:t> self-driving tractors and sprayers to reduce the application of pesticide and fertilizer</a:t>
            </a:r>
          </a:p>
          <a:p>
            <a:pPr marL="628650" lvl="1" indent="-171450">
              <a:buFont typeface="Arial,Sans-Serif"/>
              <a:buChar char="•"/>
            </a:pPr>
            <a:r>
              <a:rPr lang="en-US" b="0" i="1" dirty="0">
                <a:latin typeface="+mj-lt"/>
                <a:cs typeface="Calibri"/>
              </a:rPr>
              <a:t>Predict</a:t>
            </a:r>
            <a:r>
              <a:rPr lang="en-US" b="0" dirty="0">
                <a:latin typeface="+mj-lt"/>
                <a:cs typeface="Calibri"/>
              </a:rPr>
              <a:t> crop yields for harvest and market timing</a:t>
            </a:r>
          </a:p>
          <a:p>
            <a:pPr marL="628650" lvl="1" indent="-171450">
              <a:buFont typeface="Arial,Sans-Serif"/>
              <a:buChar char="•"/>
            </a:pPr>
            <a:r>
              <a:rPr lang="en-US" b="0" i="1" dirty="0">
                <a:latin typeface="+mj-lt"/>
                <a:cs typeface="Calibri"/>
              </a:rPr>
              <a:t>Identify</a:t>
            </a:r>
            <a:r>
              <a:rPr lang="en-US" b="0" dirty="0">
                <a:latin typeface="+mj-lt"/>
                <a:cs typeface="Calibri"/>
              </a:rPr>
              <a:t> trends across farms, such as the introduction of resistant weeds</a:t>
            </a:r>
            <a:endParaRPr lang="en-US" sz="1800" b="0" dirty="0">
              <a:latin typeface="+mj-lt"/>
              <a:cs typeface="Calibri"/>
            </a:endParaRPr>
          </a:p>
          <a:p>
            <a:pPr marL="171450" indent="-171450">
              <a:buFont typeface="Arial,Sans-Serif"/>
              <a:buChar char="•"/>
            </a:pPr>
            <a:r>
              <a:rPr lang="en-US" sz="1800" dirty="0">
                <a:latin typeface="+mj-lt"/>
                <a:cs typeface="Calibri"/>
              </a:rPr>
              <a:t>Technology:</a:t>
            </a:r>
            <a:r>
              <a:rPr lang="en-US" sz="1800" b="0" dirty="0">
                <a:latin typeface="+mj-lt"/>
                <a:cs typeface="Calibri"/>
              </a:rPr>
              <a:t> Unmanned aerial vehicles (UAV) capture high resolution images </a:t>
            </a:r>
          </a:p>
          <a:p>
            <a:pPr marL="628650" lvl="1" indent="-171450">
              <a:buFont typeface="Arial,Sans-Serif"/>
              <a:buChar char="•"/>
            </a:pPr>
            <a:r>
              <a:rPr lang="en-US" b="0" dirty="0">
                <a:latin typeface="+mj-lt"/>
                <a:cs typeface="Calibri"/>
              </a:rPr>
              <a:t>Flying low (15 ft above ground): 1 pixel -&gt; mm</a:t>
            </a:r>
            <a:endParaRPr lang="en-US" sz="1800" b="0" dirty="0">
              <a:latin typeface="+mj-lt"/>
              <a:cs typeface="Calibri"/>
            </a:endParaRPr>
          </a:p>
          <a:p>
            <a:pPr marL="172085" indent="-171450">
              <a:buFont typeface="Arial,Sans-Serif"/>
              <a:buChar char="•"/>
            </a:pPr>
            <a:r>
              <a:rPr lang="en-US" sz="1800" dirty="0">
                <a:latin typeface="+mj-lt"/>
                <a:cs typeface="Calibri"/>
              </a:rPr>
              <a:t>Transformative: </a:t>
            </a:r>
            <a:r>
              <a:rPr lang="en-US" sz="1800" b="0" dirty="0">
                <a:latin typeface="+mj-lt"/>
                <a:cs typeface="Calibri"/>
              </a:rPr>
              <a:t>At mm-granularity, stakeholders can detect biological phenomena invisible to satellites</a:t>
            </a:r>
          </a:p>
          <a:p>
            <a:pPr marL="628650" lvl="1" indent="-171450">
              <a:buFont typeface="Arial,Sans-Serif"/>
              <a:buChar char="•"/>
            </a:pPr>
            <a:r>
              <a:rPr lang="en-US" b="0" dirty="0">
                <a:latin typeface="+mj-lt"/>
                <a:cs typeface="Calibri"/>
              </a:rPr>
              <a:t>Soybean leaf defoliation caused by Japanese beetle</a:t>
            </a:r>
          </a:p>
          <a:p>
            <a:pPr marL="171472" indent="-171450">
              <a:buFont typeface="Arial,Sans-Serif"/>
              <a:buChar char="•"/>
            </a:pPr>
            <a:r>
              <a:rPr lang="en-US" dirty="0">
                <a:latin typeface="+mj-lt"/>
                <a:cs typeface="Calibri"/>
              </a:rPr>
              <a:t>Software Pilot </a:t>
            </a:r>
            <a:r>
              <a:rPr lang="en-US" b="0" dirty="0">
                <a:latin typeface="+mj-lt"/>
                <a:cs typeface="Calibri"/>
              </a:rPr>
              <a:t>(</a:t>
            </a:r>
            <a:r>
              <a:rPr lang="en-US" b="0" dirty="0">
                <a:latin typeface="+mj-lt"/>
                <a:cs typeface="Calibri"/>
                <a:hlinkClick r:id="rId5"/>
              </a:rPr>
              <a:t>https://pypi.org/project/SoftwarePilot/</a:t>
            </a:r>
            <a:r>
              <a:rPr lang="en-US" b="0" dirty="0">
                <a:latin typeface="+mj-lt"/>
                <a:cs typeface="Calibri"/>
              </a:rPr>
              <a:t>)</a:t>
            </a:r>
          </a:p>
          <a:p>
            <a:pPr marL="171472" indent="-171450">
              <a:buFont typeface="Arial,Sans-Serif"/>
              <a:buChar char="•"/>
            </a:pPr>
            <a:r>
              <a:rPr lang="en-US" dirty="0">
                <a:latin typeface="+mj-lt"/>
                <a:cs typeface="Calibri"/>
              </a:rPr>
              <a:t>OpenPass</a:t>
            </a:r>
            <a:r>
              <a:rPr lang="en-US" b="0" dirty="0">
                <a:latin typeface="+mj-lt"/>
                <a:cs typeface="Calibri"/>
              </a:rPr>
              <a:t> (</a:t>
            </a:r>
            <a:r>
              <a:rPr lang="en-US" b="0" dirty="0">
                <a:latin typeface="+mj-lt"/>
                <a:cs typeface="Calibri"/>
                <a:hlinkClick r:id="rId6"/>
              </a:rPr>
              <a:t>http://149.165.155.188:2298/</a:t>
            </a:r>
            <a:r>
              <a:rPr lang="en-US" b="0" dirty="0">
                <a:latin typeface="+mj-lt"/>
                <a:cs typeface="Calibri"/>
              </a:rPr>
              <a:t>) </a:t>
            </a:r>
            <a:endParaRPr lang="en-US" b="0" dirty="0">
              <a:latin typeface="Calibri"/>
              <a:cs typeface="Calibri"/>
            </a:endParaRPr>
          </a:p>
        </p:txBody>
      </p:sp>
      <p:pic>
        <p:nvPicPr>
          <p:cNvPr id="6" name="Picture 3" descr="A person holding a drone&#10;&#10;Description automatically generated">
            <a:extLst>
              <a:ext uri="{FF2B5EF4-FFF2-40B4-BE49-F238E27FC236}">
                <a16:creationId xmlns:a16="http://schemas.microsoft.com/office/drawing/2014/main" id="{F49842B3-7D9A-AA93-51E2-E94BE2F1C52D}"/>
              </a:ext>
            </a:extLst>
          </p:cNvPr>
          <p:cNvPicPr>
            <a:picLocks noChangeAspect="1"/>
          </p:cNvPicPr>
          <p:nvPr/>
        </p:nvPicPr>
        <p:blipFill>
          <a:blip r:embed="rId7"/>
          <a:stretch>
            <a:fillRect/>
          </a:stretch>
        </p:blipFill>
        <p:spPr>
          <a:xfrm>
            <a:off x="5482290" y="2933159"/>
            <a:ext cx="1740381" cy="1157640"/>
          </a:xfrm>
          <a:prstGeom prst="rect">
            <a:avLst/>
          </a:prstGeom>
        </p:spPr>
      </p:pic>
    </p:spTree>
    <p:extLst>
      <p:ext uri="{BB962C8B-B14F-4D97-AF65-F5344CB8AC3E}">
        <p14:creationId xmlns:p14="http://schemas.microsoft.com/office/powerpoint/2010/main" val="1327139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18577B-1EF5-55F1-E6E1-8E1B82FF45C1}"/>
              </a:ext>
            </a:extLst>
          </p:cNvPr>
          <p:cNvSpPr>
            <a:spLocks noGrp="1"/>
          </p:cNvSpPr>
          <p:nvPr>
            <p:ph idx="1"/>
          </p:nvPr>
        </p:nvSpPr>
        <p:spPr>
          <a:xfrm>
            <a:off x="178670" y="819197"/>
            <a:ext cx="8867604" cy="3680956"/>
          </a:xfrm>
        </p:spPr>
        <p:txBody>
          <a:bodyPr/>
          <a:lstStyle/>
          <a:p>
            <a:pPr marL="0" indent="0" algn="ctr">
              <a:buNone/>
            </a:pPr>
            <a:endParaRPr lang="en-US" sz="2000" dirty="0">
              <a:latin typeface="+mn-lt"/>
              <a:cs typeface="Calibri"/>
            </a:endParaRPr>
          </a:p>
          <a:p>
            <a:pPr marL="0" indent="0" algn="ctr">
              <a:buNone/>
            </a:pPr>
            <a:endParaRPr lang="en-US" sz="2000" dirty="0">
              <a:latin typeface="+mn-lt"/>
              <a:cs typeface="Calibri"/>
            </a:endParaRPr>
          </a:p>
          <a:p>
            <a:pPr marL="0" indent="0" algn="ctr">
              <a:buNone/>
            </a:pPr>
            <a:r>
              <a:rPr lang="en-US" sz="2000" dirty="0">
                <a:latin typeface="+mn-lt"/>
                <a:cs typeface="Calibri"/>
              </a:rPr>
              <a:t>Available from YouTube</a:t>
            </a:r>
          </a:p>
          <a:p>
            <a:pPr marL="0" indent="0" algn="ctr">
              <a:buNone/>
            </a:pPr>
            <a:endParaRPr lang="en-US" sz="2000" dirty="0">
              <a:latin typeface="+mn-lt"/>
              <a:cs typeface="Calibri"/>
            </a:endParaRPr>
          </a:p>
          <a:p>
            <a:pPr marL="0" indent="0" algn="ctr">
              <a:buNone/>
            </a:pPr>
            <a:r>
              <a:rPr lang="en-US" sz="2000" dirty="0">
                <a:latin typeface="+mn-lt"/>
                <a:cs typeface="Calibri"/>
                <a:hlinkClick r:id="rId2"/>
              </a:rPr>
              <a:t>https://www.youtube.com/watch?v=Jqf_XexN8Fg</a:t>
            </a:r>
            <a:r>
              <a:rPr lang="en-US" sz="2000" dirty="0">
                <a:latin typeface="+mn-lt"/>
                <a:cs typeface="Calibri"/>
              </a:rPr>
              <a:t> </a:t>
            </a:r>
          </a:p>
          <a:p>
            <a:pPr marL="0" indent="0">
              <a:buNone/>
            </a:pPr>
            <a:endParaRPr lang="en-US" dirty="0"/>
          </a:p>
          <a:p>
            <a:pPr marL="342265" indent="-342265"/>
            <a:endParaRPr lang="en-US" dirty="0"/>
          </a:p>
        </p:txBody>
      </p:sp>
      <p:sp>
        <p:nvSpPr>
          <p:cNvPr id="3" name="Title 2">
            <a:extLst>
              <a:ext uri="{FF2B5EF4-FFF2-40B4-BE49-F238E27FC236}">
                <a16:creationId xmlns:a16="http://schemas.microsoft.com/office/drawing/2014/main" id="{6E392D05-6DBE-0E51-D299-5E12897EAC1A}"/>
              </a:ext>
            </a:extLst>
          </p:cNvPr>
          <p:cNvSpPr>
            <a:spLocks noGrp="1"/>
          </p:cNvSpPr>
          <p:nvPr>
            <p:ph type="title"/>
          </p:nvPr>
        </p:nvSpPr>
        <p:spPr>
          <a:xfrm>
            <a:off x="361606" y="121690"/>
            <a:ext cx="8499761" cy="579576"/>
          </a:xfrm>
        </p:spPr>
        <p:txBody>
          <a:bodyPr lIns="91436" tIns="45718" rIns="91436" bIns="45718" anchor="t"/>
          <a:lstStyle/>
          <a:p>
            <a:pPr algn="ctr"/>
            <a:r>
              <a:rPr lang="en-US" dirty="0">
                <a:latin typeface="Calibri"/>
                <a:cs typeface="Calibri"/>
              </a:rPr>
              <a:t>Demo: ICICLE Digital Agriculture Pipeline</a:t>
            </a:r>
            <a:endParaRPr lang="en-US" dirty="0"/>
          </a:p>
        </p:txBody>
      </p:sp>
    </p:spTree>
    <p:extLst>
      <p:ext uri="{BB962C8B-B14F-4D97-AF65-F5344CB8AC3E}">
        <p14:creationId xmlns:p14="http://schemas.microsoft.com/office/powerpoint/2010/main" val="1531436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18577B-1EF5-55F1-E6E1-8E1B82FF45C1}"/>
              </a:ext>
            </a:extLst>
          </p:cNvPr>
          <p:cNvSpPr>
            <a:spLocks noGrp="1"/>
          </p:cNvSpPr>
          <p:nvPr>
            <p:ph idx="1"/>
          </p:nvPr>
        </p:nvSpPr>
        <p:spPr>
          <a:xfrm>
            <a:off x="178670" y="819197"/>
            <a:ext cx="8867604" cy="3680956"/>
          </a:xfrm>
        </p:spPr>
        <p:txBody>
          <a:bodyPr/>
          <a:lstStyle/>
          <a:p>
            <a:pPr marL="342265" indent="-342265"/>
            <a:r>
              <a:rPr lang="en-US" sz="1200" dirty="0">
                <a:latin typeface="+mn-lt"/>
                <a:cs typeface="Calibri"/>
              </a:rPr>
              <a:t>MOU with the </a:t>
            </a:r>
            <a:r>
              <a:rPr lang="en-US" sz="1200" b="1" dirty="0">
                <a:latin typeface="+mn-lt"/>
                <a:cs typeface="Calibri"/>
              </a:rPr>
              <a:t>AI4Opt</a:t>
            </a:r>
            <a:r>
              <a:rPr lang="en-US" sz="1200" dirty="0">
                <a:latin typeface="+mn-lt"/>
                <a:cs typeface="Calibri"/>
              </a:rPr>
              <a:t> Institute (Michelle and Alfonso)</a:t>
            </a:r>
          </a:p>
          <a:p>
            <a:pPr marL="742315" lvl="1" indent="-342265">
              <a:buFont typeface="Arial"/>
            </a:pPr>
            <a:r>
              <a:rPr lang="en-US" sz="1200" dirty="0">
                <a:effectLst/>
                <a:latin typeface="+mn-lt"/>
                <a:ea typeface="Courier New" panose="02070309020205020404" pitchFamily="49" charset="0"/>
                <a:cs typeface="Calibri"/>
              </a:rPr>
              <a:t>Optimize</a:t>
            </a:r>
            <a:r>
              <a:rPr lang="en-US" sz="1200" spc="-25"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food</a:t>
            </a:r>
            <a:r>
              <a:rPr lang="en-US" sz="1200" spc="-30"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logistics</a:t>
            </a:r>
            <a:r>
              <a:rPr lang="en-US" sz="1200" spc="-25"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for</a:t>
            </a:r>
            <a:r>
              <a:rPr lang="en-US" sz="1200" spc="-20"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the</a:t>
            </a:r>
            <a:r>
              <a:rPr lang="en-US" sz="1200" spc="-25"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USDA-LFPA</a:t>
            </a:r>
            <a:r>
              <a:rPr lang="en-US" sz="1200" spc="-30" dirty="0">
                <a:effectLst/>
                <a:latin typeface="+mn-lt"/>
                <a:ea typeface="Courier New" panose="02070309020205020404" pitchFamily="49" charset="0"/>
                <a:cs typeface="Calibri"/>
              </a:rPr>
              <a:t> collaboration, including the </a:t>
            </a:r>
            <a:r>
              <a:rPr lang="en-US" sz="1200" dirty="0">
                <a:effectLst/>
                <a:latin typeface="+mn-lt"/>
                <a:ea typeface="Courier New" panose="02070309020205020404" pitchFamily="49" charset="0"/>
                <a:cs typeface="Calibri"/>
              </a:rPr>
              <a:t>Tribal</a:t>
            </a:r>
            <a:r>
              <a:rPr lang="en-US" sz="1200" spc="-25"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Elder</a:t>
            </a:r>
            <a:r>
              <a:rPr lang="en-US" sz="1200" spc="-20"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Food</a:t>
            </a:r>
            <a:r>
              <a:rPr lang="en-US" sz="1200" spc="-25"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Box</a:t>
            </a:r>
            <a:r>
              <a:rPr lang="en-US" sz="1200" spc="-25" dirty="0">
                <a:effectLst/>
                <a:latin typeface="+mn-lt"/>
                <a:ea typeface="Courier New" panose="02070309020205020404" pitchFamily="49" charset="0"/>
                <a:cs typeface="Calibri"/>
              </a:rPr>
              <a:t> </a:t>
            </a:r>
            <a:r>
              <a:rPr lang="en-US" sz="1200" dirty="0">
                <a:effectLst/>
                <a:latin typeface="+mn-lt"/>
                <a:ea typeface="Courier New" panose="02070309020205020404" pitchFamily="49" charset="0"/>
                <a:cs typeface="Calibri"/>
              </a:rPr>
              <a:t>program</a:t>
            </a:r>
            <a:r>
              <a:rPr lang="en-US" sz="1200" spc="-20" dirty="0">
                <a:effectLst/>
                <a:latin typeface="+mn-lt"/>
                <a:ea typeface="Courier New" panose="02070309020205020404" pitchFamily="49" charset="0"/>
                <a:cs typeface="Calibri"/>
              </a:rPr>
              <a:t> collaboration,</a:t>
            </a:r>
            <a:r>
              <a:rPr lang="en-US" sz="1200" spc="-55" dirty="0">
                <a:effectLst/>
                <a:latin typeface="+mn-lt"/>
                <a:ea typeface="Courier New" panose="02070309020205020404" pitchFamily="49" charset="0"/>
                <a:cs typeface="Calibri"/>
              </a:rPr>
              <a:t> </a:t>
            </a:r>
            <a:r>
              <a:rPr lang="en-US" sz="1200" spc="-30" dirty="0">
                <a:effectLst/>
                <a:latin typeface="+mn-lt"/>
                <a:ea typeface="Courier New" panose="02070309020205020404" pitchFamily="49" charset="0"/>
                <a:cs typeface="Calibri"/>
              </a:rPr>
              <a:t>in</a:t>
            </a:r>
            <a:r>
              <a:rPr lang="en-US" sz="1200" spc="-55" dirty="0">
                <a:effectLst/>
                <a:latin typeface="+mn-lt"/>
                <a:ea typeface="Courier New" panose="02070309020205020404" pitchFamily="49" charset="0"/>
                <a:cs typeface="Calibri"/>
              </a:rPr>
              <a:t> </a:t>
            </a:r>
            <a:r>
              <a:rPr lang="en-US" sz="1200" spc="-30" dirty="0">
                <a:effectLst/>
                <a:latin typeface="+mn-lt"/>
                <a:ea typeface="Courier New" panose="02070309020205020404" pitchFamily="49" charset="0"/>
                <a:cs typeface="Calibri"/>
              </a:rPr>
              <a:t>Wisconsin</a:t>
            </a:r>
            <a:r>
              <a:rPr lang="en-US" sz="1200" spc="-65" dirty="0">
                <a:effectLst/>
                <a:latin typeface="+mn-lt"/>
                <a:ea typeface="Courier New" panose="02070309020205020404" pitchFamily="49" charset="0"/>
                <a:cs typeface="Calibri"/>
              </a:rPr>
              <a:t> </a:t>
            </a:r>
            <a:r>
              <a:rPr lang="en-US" sz="1200" spc="-30" dirty="0">
                <a:effectLst/>
                <a:latin typeface="+mn-lt"/>
                <a:ea typeface="Courier New" panose="02070309020205020404" pitchFamily="49" charset="0"/>
                <a:cs typeface="Calibri"/>
              </a:rPr>
              <a:t>for</a:t>
            </a:r>
            <a:r>
              <a:rPr lang="en-US" sz="1200" spc="-65" dirty="0">
                <a:effectLst/>
                <a:latin typeface="+mn-lt"/>
                <a:ea typeface="Courier New" panose="02070309020205020404" pitchFamily="49" charset="0"/>
                <a:cs typeface="Calibri"/>
              </a:rPr>
              <a:t> </a:t>
            </a:r>
            <a:r>
              <a:rPr lang="en-US" sz="1200" spc="-30" dirty="0">
                <a:effectLst/>
                <a:latin typeface="+mn-lt"/>
                <a:ea typeface="Courier New" panose="02070309020205020404" pitchFamily="49" charset="0"/>
                <a:cs typeface="Calibri"/>
              </a:rPr>
              <a:t>summer</a:t>
            </a:r>
            <a:r>
              <a:rPr lang="en-US" sz="1200" spc="-65" dirty="0">
                <a:effectLst/>
                <a:latin typeface="+mn-lt"/>
                <a:ea typeface="Courier New" panose="02070309020205020404" pitchFamily="49" charset="0"/>
                <a:cs typeface="Calibri"/>
              </a:rPr>
              <a:t> </a:t>
            </a:r>
            <a:r>
              <a:rPr lang="en-US" sz="1200" spc="-30" dirty="0">
                <a:effectLst/>
                <a:latin typeface="+mn-lt"/>
                <a:ea typeface="Courier New" panose="02070309020205020404" pitchFamily="49" charset="0"/>
                <a:cs typeface="Calibri"/>
              </a:rPr>
              <a:t>2023</a:t>
            </a:r>
          </a:p>
          <a:p>
            <a:pPr marL="742315" lvl="1" indent="-342265">
              <a:buFont typeface="Arial"/>
            </a:pPr>
            <a:r>
              <a:rPr lang="en-US" sz="1200" dirty="0">
                <a:effectLst/>
                <a:latin typeface="Segoe UI"/>
                <a:cs typeface="Calibri"/>
              </a:rPr>
              <a:t>MOU with AI4Opt: Creating the Food Access Simulation and Strategy ABM</a:t>
            </a:r>
            <a:endParaRPr lang="en-US" sz="1200" spc="-30" dirty="0">
              <a:effectLst/>
              <a:latin typeface="Segoe UI"/>
              <a:ea typeface="Courier New" panose="02070309020205020404" pitchFamily="49" charset="0"/>
              <a:cs typeface="Calibri"/>
            </a:endParaRPr>
          </a:p>
          <a:p>
            <a:pPr marL="342265" indent="-342265"/>
            <a:r>
              <a:rPr lang="en-US" sz="1200" spc="-30" dirty="0">
                <a:latin typeface="+mn-lt"/>
                <a:cs typeface="Calibri"/>
              </a:rPr>
              <a:t>NSF HDR DIRSE </a:t>
            </a:r>
            <a:r>
              <a:rPr lang="en-US" sz="1200" b="1" spc="-30" dirty="0">
                <a:latin typeface="+mn-lt"/>
                <a:cs typeface="Calibri"/>
              </a:rPr>
              <a:t>Imageomics</a:t>
            </a:r>
            <a:r>
              <a:rPr lang="en-US" sz="1200" spc="-30" dirty="0">
                <a:latin typeface="+mn-lt"/>
                <a:cs typeface="Calibri"/>
              </a:rPr>
              <a:t> Institute partnership in research, education, DEI (Tanya and Chuck)</a:t>
            </a:r>
          </a:p>
          <a:p>
            <a:pPr marL="342265" indent="-342265"/>
            <a:r>
              <a:rPr lang="en-US" sz="1200" spc="-30" dirty="0">
                <a:latin typeface="+mn-lt"/>
                <a:cs typeface="Calibri"/>
              </a:rPr>
              <a:t>MOU with USDA AI Institute for Resilient Agriculture (</a:t>
            </a:r>
            <a:r>
              <a:rPr lang="en-US" sz="1200" b="1" spc="-30" dirty="0">
                <a:latin typeface="+mn-lt"/>
                <a:cs typeface="Calibri"/>
              </a:rPr>
              <a:t>AIIRA</a:t>
            </a:r>
            <a:r>
              <a:rPr lang="en-US" sz="1200" spc="-30" dirty="0">
                <a:latin typeface="+mn-lt"/>
                <a:cs typeface="Calibri"/>
              </a:rPr>
              <a:t>) at Iowa State University of Science &amp; technology</a:t>
            </a:r>
          </a:p>
          <a:p>
            <a:pPr marL="742315" lvl="1" indent="-342265">
              <a:buFont typeface="Arial"/>
            </a:pPr>
            <a:r>
              <a:rPr lang="en-US" sz="1200" b="0" i="0" dirty="0">
                <a:solidFill>
                  <a:srgbClr val="333333"/>
                </a:solidFill>
                <a:effectLst/>
                <a:latin typeface="+mn-lt"/>
                <a:cs typeface="Calibri"/>
              </a:rPr>
              <a:t>Collaboration to develop end-to-end training solutions that are deployable on high-performance computing resources to accelerate the training of open-source ag foundational models.</a:t>
            </a:r>
          </a:p>
          <a:p>
            <a:pPr marL="285750" indent="-285750">
              <a:buFont typeface="Arial"/>
              <a:buChar char="•"/>
            </a:pPr>
            <a:r>
              <a:rPr lang="en-US" sz="1200" dirty="0">
                <a:solidFill>
                  <a:srgbClr val="333333"/>
                </a:solidFill>
                <a:latin typeface="+mn-lt"/>
                <a:cs typeface="Calibri"/>
              </a:rPr>
              <a:t>Academic Agreement signed with ISU – Includes </a:t>
            </a:r>
            <a:r>
              <a:rPr lang="en-US" sz="1200" b="1" dirty="0">
                <a:solidFill>
                  <a:srgbClr val="333333"/>
                </a:solidFill>
                <a:latin typeface="+mn-lt"/>
                <a:cs typeface="Calibri"/>
              </a:rPr>
              <a:t>ARA</a:t>
            </a:r>
            <a:r>
              <a:rPr lang="en-US" sz="1200" dirty="0">
                <a:solidFill>
                  <a:srgbClr val="333333"/>
                </a:solidFill>
                <a:latin typeface="+mn-lt"/>
                <a:cs typeface="Calibri"/>
              </a:rPr>
              <a:t> work with ICICLE. ICICLE participation at ARA Fest'24 (August 24)</a:t>
            </a:r>
            <a:endParaRPr lang="en-US" sz="1400" dirty="0">
              <a:solidFill>
                <a:srgbClr val="000000"/>
              </a:solidFill>
              <a:latin typeface="+mn-lt"/>
              <a:cs typeface="Calibri"/>
            </a:endParaRPr>
          </a:p>
          <a:p>
            <a:pPr marL="285750" indent="-285750">
              <a:buFont typeface="Arial"/>
              <a:buChar char="•"/>
            </a:pPr>
            <a:r>
              <a:rPr lang="en-US" sz="1200" dirty="0">
                <a:solidFill>
                  <a:srgbClr val="333333"/>
                </a:solidFill>
                <a:latin typeface="+mn-lt"/>
                <a:cs typeface="Calibri"/>
              </a:rPr>
              <a:t>Scheduled Seminar Series with </a:t>
            </a:r>
            <a:r>
              <a:rPr lang="en-US" sz="1200" b="1" dirty="0">
                <a:solidFill>
                  <a:srgbClr val="333333"/>
                </a:solidFill>
                <a:latin typeface="+mn-lt"/>
                <a:cs typeface="Calibri"/>
              </a:rPr>
              <a:t>Ag</a:t>
            </a:r>
            <a:r>
              <a:rPr lang="en-US" sz="1200" b="1" dirty="0">
                <a:solidFill>
                  <a:srgbClr val="333333"/>
                </a:solidFill>
                <a:effectLst/>
                <a:latin typeface="+mn-lt"/>
                <a:ea typeface="Courier New" panose="02070309020205020404" pitchFamily="49" charset="0"/>
                <a:cs typeface="Calibri"/>
              </a:rPr>
              <a:t> </a:t>
            </a:r>
            <a:r>
              <a:rPr lang="en-US" sz="1200" b="1" dirty="0">
                <a:solidFill>
                  <a:srgbClr val="333333"/>
                </a:solidFill>
                <a:latin typeface="+mn-lt"/>
                <a:ea typeface="Courier New" panose="02070309020205020404" pitchFamily="49" charset="0"/>
                <a:cs typeface="Calibri"/>
              </a:rPr>
              <a:t>AID </a:t>
            </a:r>
            <a:r>
              <a:rPr lang="en-US" sz="1200" dirty="0">
                <a:solidFill>
                  <a:srgbClr val="333333"/>
                </a:solidFill>
                <a:latin typeface="+mn-lt"/>
                <a:ea typeface="Courier New" panose="02070309020205020404" pitchFamily="49" charset="0"/>
                <a:cs typeface="Calibri"/>
              </a:rPr>
              <a:t>&amp; </a:t>
            </a:r>
            <a:r>
              <a:rPr lang="en-US" sz="1200" b="1" dirty="0">
                <a:solidFill>
                  <a:srgbClr val="333333"/>
                </a:solidFill>
                <a:latin typeface="+mn-lt"/>
                <a:ea typeface="Courier New" panose="02070309020205020404" pitchFamily="49" charset="0"/>
                <a:cs typeface="Calibri"/>
              </a:rPr>
              <a:t>AI Farms </a:t>
            </a:r>
            <a:r>
              <a:rPr lang="en-US" sz="1200" dirty="0">
                <a:solidFill>
                  <a:srgbClr val="333333"/>
                </a:solidFill>
                <a:latin typeface="+mn-lt"/>
                <a:ea typeface="Courier New" panose="02070309020205020404" pitchFamily="49" charset="0"/>
                <a:cs typeface="Calibri"/>
              </a:rPr>
              <a:t>to explore future collaboration. Scope of work being defined (MOU). </a:t>
            </a:r>
            <a:endParaRPr lang="en-US" sz="1200" dirty="0">
              <a:solidFill>
                <a:srgbClr val="000000"/>
              </a:solidFill>
              <a:latin typeface="+mn-lt"/>
              <a:ea typeface="Courier New" panose="02070309020205020404" pitchFamily="49" charset="0"/>
              <a:cs typeface="Calibri"/>
            </a:endParaRPr>
          </a:p>
          <a:p>
            <a:pPr marL="285750" indent="-285750">
              <a:buFont typeface="Arial"/>
              <a:buChar char="•"/>
            </a:pPr>
            <a:r>
              <a:rPr lang="en-US" sz="1400" dirty="0">
                <a:solidFill>
                  <a:srgbClr val="333333"/>
                </a:solidFill>
                <a:latin typeface="+mn-lt"/>
                <a:ea typeface="Courier New" panose="02070309020205020404" pitchFamily="49" charset="0"/>
                <a:cs typeface="Calibri"/>
              </a:rPr>
              <a:t>Potential </a:t>
            </a:r>
            <a:r>
              <a:rPr lang="en-US" sz="1400" dirty="0">
                <a:solidFill>
                  <a:srgbClr val="333333"/>
                </a:solidFill>
                <a:effectLst/>
                <a:latin typeface="+mn-lt"/>
                <a:ea typeface="Courier New" panose="02070309020205020404" pitchFamily="49" charset="0"/>
                <a:cs typeface="Calibri"/>
              </a:rPr>
              <a:t>collaboration discussions (on-going):</a:t>
            </a:r>
          </a:p>
          <a:p>
            <a:pPr marL="685800" lvl="1">
              <a:buFont typeface="Arial"/>
              <a:buChar char="•"/>
            </a:pPr>
            <a:r>
              <a:rPr lang="en-US" sz="1200" dirty="0">
                <a:solidFill>
                  <a:srgbClr val="333333"/>
                </a:solidFill>
                <a:latin typeface="+mn-lt"/>
                <a:ea typeface="Courier New" panose="02070309020205020404" pitchFamily="49" charset="0"/>
                <a:cs typeface="Calibri"/>
              </a:rPr>
              <a:t>Indian Institute of Technology, Bhubaneswar, </a:t>
            </a:r>
            <a:r>
              <a:rPr lang="en-US" sz="1200" b="1" dirty="0">
                <a:solidFill>
                  <a:srgbClr val="333333"/>
                </a:solidFill>
                <a:latin typeface="+mn-lt"/>
                <a:ea typeface="Courier New" panose="02070309020205020404" pitchFamily="49" charset="0"/>
                <a:cs typeface="Calibri"/>
              </a:rPr>
              <a:t>India</a:t>
            </a:r>
          </a:p>
          <a:p>
            <a:pPr marL="685800" lvl="1">
              <a:buFont typeface="Arial"/>
              <a:buChar char="•"/>
            </a:pPr>
            <a:r>
              <a:rPr lang="en-US" sz="1200" dirty="0">
                <a:solidFill>
                  <a:srgbClr val="333333"/>
                </a:solidFill>
                <a:effectLst/>
                <a:latin typeface="+mn-lt"/>
                <a:ea typeface="Courier New" panose="02070309020205020404" pitchFamily="49" charset="0"/>
                <a:cs typeface="Calibri"/>
              </a:rPr>
              <a:t>AI-Edge Hub, UK (under the Center-to-Center Initiative by </a:t>
            </a:r>
            <a:r>
              <a:rPr lang="en-US" sz="1200" b="1" dirty="0">
                <a:solidFill>
                  <a:srgbClr val="333333"/>
                </a:solidFill>
                <a:effectLst/>
                <a:latin typeface="+mn-lt"/>
                <a:ea typeface="Courier New" panose="02070309020205020404" pitchFamily="49" charset="0"/>
                <a:cs typeface="Calibri"/>
              </a:rPr>
              <a:t>UKRI</a:t>
            </a:r>
            <a:r>
              <a:rPr lang="en-US" sz="1200" dirty="0">
                <a:solidFill>
                  <a:srgbClr val="333333"/>
                </a:solidFill>
                <a:effectLst/>
                <a:latin typeface="+mn-lt"/>
                <a:ea typeface="Courier New" panose="02070309020205020404" pitchFamily="49" charset="0"/>
                <a:cs typeface="Calibri"/>
              </a:rPr>
              <a:t>)</a:t>
            </a:r>
          </a:p>
          <a:p>
            <a:pPr marL="685800" lvl="1">
              <a:buFont typeface="Arial"/>
              <a:buChar char="•"/>
            </a:pPr>
            <a:r>
              <a:rPr lang="en-US" sz="1200" dirty="0">
                <a:solidFill>
                  <a:srgbClr val="333333"/>
                </a:solidFill>
                <a:latin typeface="+mn-lt"/>
                <a:ea typeface="Courier New" panose="02070309020205020404" pitchFamily="49" charset="0"/>
                <a:cs typeface="Calibri"/>
              </a:rPr>
              <a:t>Agrifood Innovation Institute, Australian National University, </a:t>
            </a:r>
            <a:r>
              <a:rPr lang="en-US" sz="1200" b="1" dirty="0">
                <a:solidFill>
                  <a:srgbClr val="333333"/>
                </a:solidFill>
                <a:latin typeface="+mn-lt"/>
                <a:ea typeface="Courier New" panose="02070309020205020404" pitchFamily="49" charset="0"/>
                <a:cs typeface="Calibri"/>
              </a:rPr>
              <a:t>Australia</a:t>
            </a:r>
          </a:p>
          <a:p>
            <a:pPr marL="285750">
              <a:buFont typeface="Arial"/>
              <a:buChar char="•"/>
            </a:pPr>
            <a:r>
              <a:rPr lang="en-US" b="1" dirty="0">
                <a:solidFill>
                  <a:srgbClr val="FF0000"/>
                </a:solidFill>
                <a:effectLst/>
                <a:latin typeface="+mn-lt"/>
                <a:ea typeface="Courier New" panose="02070309020205020404" pitchFamily="49" charset="0"/>
                <a:cs typeface="Calibri"/>
              </a:rPr>
              <a:t>Looking forward to more collaboration!!</a:t>
            </a:r>
          </a:p>
          <a:p>
            <a:pPr marL="0" indent="0">
              <a:buNone/>
            </a:pPr>
            <a:endParaRPr lang="en-US" dirty="0">
              <a:latin typeface="Calibri"/>
              <a:cs typeface="Calibri"/>
            </a:endParaRPr>
          </a:p>
          <a:p>
            <a:pPr marL="0" indent="0">
              <a:buNone/>
            </a:pPr>
            <a:endParaRPr lang="en-US" dirty="0">
              <a:latin typeface="Calibri"/>
              <a:cs typeface="Calibri"/>
            </a:endParaRPr>
          </a:p>
          <a:p>
            <a:pPr marL="342265" indent="-342265"/>
            <a:endParaRPr lang="en-US" dirty="0"/>
          </a:p>
          <a:p>
            <a:pPr marL="342265" indent="-342265"/>
            <a:endParaRPr lang="en-US" dirty="0"/>
          </a:p>
          <a:p>
            <a:pPr marL="342265" indent="-342265"/>
            <a:endParaRPr lang="en-US" dirty="0"/>
          </a:p>
        </p:txBody>
      </p:sp>
      <p:sp>
        <p:nvSpPr>
          <p:cNvPr id="3" name="Title 2">
            <a:extLst>
              <a:ext uri="{FF2B5EF4-FFF2-40B4-BE49-F238E27FC236}">
                <a16:creationId xmlns:a16="http://schemas.microsoft.com/office/drawing/2014/main" id="{6E392D05-6DBE-0E51-D299-5E12897EAC1A}"/>
              </a:ext>
            </a:extLst>
          </p:cNvPr>
          <p:cNvSpPr>
            <a:spLocks noGrp="1"/>
          </p:cNvSpPr>
          <p:nvPr>
            <p:ph type="title"/>
          </p:nvPr>
        </p:nvSpPr>
        <p:spPr>
          <a:xfrm>
            <a:off x="361606" y="121690"/>
            <a:ext cx="8499761" cy="579576"/>
          </a:xfrm>
        </p:spPr>
        <p:txBody>
          <a:bodyPr lIns="91436" tIns="45718" rIns="91436" bIns="45718" anchor="t"/>
          <a:lstStyle/>
          <a:p>
            <a:pPr algn="ctr"/>
            <a:r>
              <a:rPr lang="en-US" dirty="0">
                <a:latin typeface="Calibri"/>
                <a:cs typeface="Calibri"/>
              </a:rPr>
              <a:t>Collaboration: AI and Other Institutes</a:t>
            </a:r>
            <a:endParaRPr lang="en-US" dirty="0"/>
          </a:p>
        </p:txBody>
      </p:sp>
    </p:spTree>
    <p:extLst>
      <p:ext uri="{BB962C8B-B14F-4D97-AF65-F5344CB8AC3E}">
        <p14:creationId xmlns:p14="http://schemas.microsoft.com/office/powerpoint/2010/main" val="3556776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18577B-1EF5-55F1-E6E1-8E1B82FF45C1}"/>
              </a:ext>
            </a:extLst>
          </p:cNvPr>
          <p:cNvSpPr>
            <a:spLocks noGrp="1"/>
          </p:cNvSpPr>
          <p:nvPr>
            <p:ph idx="1"/>
          </p:nvPr>
        </p:nvSpPr>
        <p:spPr>
          <a:xfrm>
            <a:off x="178670" y="819197"/>
            <a:ext cx="8867604" cy="3680956"/>
          </a:xfrm>
        </p:spPr>
        <p:txBody>
          <a:bodyPr/>
          <a:lstStyle/>
          <a:p>
            <a:pPr marL="342265" indent="-342265"/>
            <a:r>
              <a:rPr lang="en-US" sz="2000" dirty="0">
                <a:latin typeface="+mn-lt"/>
                <a:cs typeface="Calibri"/>
              </a:rPr>
              <a:t>Session on “Achieving High-Performance on ML Applications” </a:t>
            </a:r>
          </a:p>
          <a:p>
            <a:pPr marL="342265" indent="-342265"/>
            <a:r>
              <a:rPr lang="en-US" sz="2000" dirty="0">
                <a:latin typeface="+mn-lt"/>
                <a:cs typeface="Calibri"/>
              </a:rPr>
              <a:t>1:00-2:00 pm today</a:t>
            </a:r>
          </a:p>
          <a:p>
            <a:pPr marL="342265" indent="-342265"/>
            <a:r>
              <a:rPr lang="en-US" sz="2000" dirty="0">
                <a:latin typeface="+mn-lt"/>
                <a:cs typeface="Calibri"/>
              </a:rPr>
              <a:t>Hall Z, 3</a:t>
            </a:r>
            <a:r>
              <a:rPr lang="en-US" sz="2000" baseline="30000" dirty="0">
                <a:latin typeface="+mn-lt"/>
                <a:cs typeface="Calibri"/>
              </a:rPr>
              <a:t>rd</a:t>
            </a:r>
            <a:r>
              <a:rPr lang="en-US" sz="2000" dirty="0">
                <a:latin typeface="+mn-lt"/>
                <a:cs typeface="Calibri"/>
              </a:rPr>
              <a:t> floor</a:t>
            </a:r>
          </a:p>
          <a:p>
            <a:pPr marL="342265" indent="-342265"/>
            <a:r>
              <a:rPr lang="en-US" sz="2000" dirty="0">
                <a:latin typeface="+mn-lt"/>
                <a:cs typeface="Calibri"/>
              </a:rPr>
              <a:t>Chaired by Olga Pearce</a:t>
            </a:r>
          </a:p>
          <a:p>
            <a:pPr marL="0" indent="0">
              <a:buNone/>
            </a:pPr>
            <a:endParaRPr lang="en-US" dirty="0"/>
          </a:p>
          <a:p>
            <a:pPr marL="342265" indent="-342265"/>
            <a:endParaRPr lang="en-US" dirty="0"/>
          </a:p>
        </p:txBody>
      </p:sp>
      <p:sp>
        <p:nvSpPr>
          <p:cNvPr id="3" name="Title 2">
            <a:extLst>
              <a:ext uri="{FF2B5EF4-FFF2-40B4-BE49-F238E27FC236}">
                <a16:creationId xmlns:a16="http://schemas.microsoft.com/office/drawing/2014/main" id="{6E392D05-6DBE-0E51-D299-5E12897EAC1A}"/>
              </a:ext>
            </a:extLst>
          </p:cNvPr>
          <p:cNvSpPr>
            <a:spLocks noGrp="1"/>
          </p:cNvSpPr>
          <p:nvPr>
            <p:ph type="title"/>
          </p:nvPr>
        </p:nvSpPr>
        <p:spPr>
          <a:xfrm>
            <a:off x="361606" y="121690"/>
            <a:ext cx="8499761" cy="579576"/>
          </a:xfrm>
        </p:spPr>
        <p:txBody>
          <a:bodyPr lIns="91436" tIns="45718" rIns="91436" bIns="45718" anchor="t"/>
          <a:lstStyle/>
          <a:p>
            <a:pPr algn="ctr"/>
            <a:r>
              <a:rPr lang="en-US" dirty="0">
                <a:latin typeface="Calibri"/>
                <a:cs typeface="Calibri"/>
              </a:rPr>
              <a:t>An Expanded Presentation of ICICLE-DA</a:t>
            </a:r>
            <a:endParaRPr lang="en-US" dirty="0"/>
          </a:p>
        </p:txBody>
      </p:sp>
    </p:spTree>
    <p:extLst>
      <p:ext uri="{BB962C8B-B14F-4D97-AF65-F5344CB8AC3E}">
        <p14:creationId xmlns:p14="http://schemas.microsoft.com/office/powerpoint/2010/main" val="3999381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1892" y="79532"/>
            <a:ext cx="8096596" cy="579575"/>
          </a:xfrm>
        </p:spPr>
        <p:txBody>
          <a:bodyPr/>
          <a:lstStyle/>
          <a:p>
            <a:pPr algn="ctr"/>
            <a:r>
              <a:rPr lang="en-US" sz="3600" dirty="0">
                <a:solidFill>
                  <a:srgbClr val="FF0000"/>
                </a:solidFill>
                <a:latin typeface="+mj-lt"/>
              </a:rPr>
              <a:t>Thank You!</a:t>
            </a:r>
          </a:p>
        </p:txBody>
      </p:sp>
      <p:grpSp>
        <p:nvGrpSpPr>
          <p:cNvPr id="9" name="Group 4"/>
          <p:cNvGrpSpPr>
            <a:grpSpLocks/>
          </p:cNvGrpSpPr>
          <p:nvPr/>
        </p:nvGrpSpPr>
        <p:grpSpPr bwMode="auto">
          <a:xfrm>
            <a:off x="3782968" y="1329781"/>
            <a:ext cx="1524000" cy="1143000"/>
            <a:chOff x="1584" y="1008"/>
            <a:chExt cx="624" cy="576"/>
          </a:xfrm>
        </p:grpSpPr>
        <p:sp>
          <p:nvSpPr>
            <p:cNvPr id="10" name="Oval 5"/>
            <p:cNvSpPr>
              <a:spLocks noChangeArrowheads="1"/>
            </p:cNvSpPr>
            <p:nvPr/>
          </p:nvSpPr>
          <p:spPr bwMode="auto">
            <a:xfrm>
              <a:off x="1657" y="1051"/>
              <a:ext cx="479" cy="424"/>
            </a:xfrm>
            <a:prstGeom prst="ellipse">
              <a:avLst/>
            </a:prstGeom>
            <a:gradFill rotWithShape="1">
              <a:gsLst>
                <a:gs pos="0">
                  <a:schemeClr val="accent1"/>
                </a:gs>
                <a:gs pos="100000">
                  <a:srgbClr val="440000"/>
                </a:gs>
              </a:gsLst>
              <a:path path="rect">
                <a:fillToRect r="100000" b="100000"/>
              </a:path>
            </a:gradFill>
            <a:ln w="9525" algn="ctr">
              <a:solidFill>
                <a:srgbClr val="FF3399"/>
              </a:solidFill>
              <a:round/>
              <a:headEnd/>
              <a:tailEnd/>
            </a:ln>
            <a:effectLst/>
          </p:spPr>
          <p:txBody>
            <a:bodyPr wrap="none" anchor="ctr"/>
            <a:lstStyle/>
            <a:p>
              <a:endParaRPr lang="en-US" dirty="0"/>
            </a:p>
          </p:txBody>
        </p:sp>
        <p:grpSp>
          <p:nvGrpSpPr>
            <p:cNvPr id="11" name="Group 6"/>
            <p:cNvGrpSpPr>
              <a:grpSpLocks/>
            </p:cNvGrpSpPr>
            <p:nvPr/>
          </p:nvGrpSpPr>
          <p:grpSpPr bwMode="auto">
            <a:xfrm>
              <a:off x="1731" y="1122"/>
              <a:ext cx="111" cy="71"/>
              <a:chOff x="1440" y="1200"/>
              <a:chExt cx="864" cy="720"/>
            </a:xfrm>
          </p:grpSpPr>
          <p:sp>
            <p:nvSpPr>
              <p:cNvPr id="107" name="Rectangle 7"/>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108" name="Rectangle 8"/>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109" name="Rectangle 9"/>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110" name="Rectangle 10"/>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111" name="Oval 11"/>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112" name="Line 12"/>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113" name="Line 13"/>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114" name="Line 14"/>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115" name="Line 15"/>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116" name="Line 16"/>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117" name="Line 17"/>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2" name="Group 18"/>
            <p:cNvGrpSpPr>
              <a:grpSpLocks/>
            </p:cNvGrpSpPr>
            <p:nvPr/>
          </p:nvGrpSpPr>
          <p:grpSpPr bwMode="auto">
            <a:xfrm>
              <a:off x="1977" y="1322"/>
              <a:ext cx="110" cy="71"/>
              <a:chOff x="1440" y="1200"/>
              <a:chExt cx="864" cy="720"/>
            </a:xfrm>
          </p:grpSpPr>
          <p:sp>
            <p:nvSpPr>
              <p:cNvPr id="96" name="Rectangle 19"/>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97" name="Rectangle 20"/>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98" name="Rectangle 21"/>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99" name="Rectangle 22"/>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100" name="Oval 23"/>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101" name="Line 24"/>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102" name="Line 25"/>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103" name="Line 26"/>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104" name="Line 27"/>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105" name="Line 28"/>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106" name="Line 29"/>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3" name="Group 30"/>
            <p:cNvGrpSpPr>
              <a:grpSpLocks/>
            </p:cNvGrpSpPr>
            <p:nvPr/>
          </p:nvGrpSpPr>
          <p:grpSpPr bwMode="auto">
            <a:xfrm>
              <a:off x="1854" y="1393"/>
              <a:ext cx="110" cy="71"/>
              <a:chOff x="1440" y="1200"/>
              <a:chExt cx="864" cy="720"/>
            </a:xfrm>
          </p:grpSpPr>
          <p:sp>
            <p:nvSpPr>
              <p:cNvPr id="85" name="Rectangle 31"/>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86" name="Rectangle 32"/>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87" name="Rectangle 33"/>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88" name="Rectangle 34"/>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89" name="Oval 35"/>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90" name="Line 36"/>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91" name="Line 37"/>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92" name="Line 38"/>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93" name="Line 39"/>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94" name="Line 40"/>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95" name="Line 41"/>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4" name="Group 42"/>
            <p:cNvGrpSpPr>
              <a:grpSpLocks/>
            </p:cNvGrpSpPr>
            <p:nvPr/>
          </p:nvGrpSpPr>
          <p:grpSpPr bwMode="auto">
            <a:xfrm>
              <a:off x="1964" y="1134"/>
              <a:ext cx="111" cy="71"/>
              <a:chOff x="1440" y="1200"/>
              <a:chExt cx="864" cy="720"/>
            </a:xfrm>
          </p:grpSpPr>
          <p:sp>
            <p:nvSpPr>
              <p:cNvPr id="74" name="Rectangle 43"/>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75" name="Rectangle 44"/>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76" name="Rectangle 45"/>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77" name="Rectangle 46"/>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78" name="Oval 47"/>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79" name="Line 48"/>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80" name="Line 49"/>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81" name="Line 50"/>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82" name="Line 51"/>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83" name="Line 52"/>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84" name="Line 53"/>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5" name="Group 54"/>
            <p:cNvGrpSpPr>
              <a:grpSpLocks/>
            </p:cNvGrpSpPr>
            <p:nvPr/>
          </p:nvGrpSpPr>
          <p:grpSpPr bwMode="auto">
            <a:xfrm>
              <a:off x="1719" y="1334"/>
              <a:ext cx="110" cy="71"/>
              <a:chOff x="1440" y="1200"/>
              <a:chExt cx="864" cy="720"/>
            </a:xfrm>
          </p:grpSpPr>
          <p:sp>
            <p:nvSpPr>
              <p:cNvPr id="63" name="Rectangle 55"/>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64" name="Rectangle 56"/>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65" name="Rectangle 57"/>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66" name="Rectangle 58"/>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67" name="Oval 59"/>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68" name="Line 60"/>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69" name="Line 61"/>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70" name="Line 62"/>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71" name="Line 63"/>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72" name="Line 64"/>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73" name="Line 65"/>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6" name="Group 66"/>
            <p:cNvGrpSpPr>
              <a:grpSpLocks/>
            </p:cNvGrpSpPr>
            <p:nvPr/>
          </p:nvGrpSpPr>
          <p:grpSpPr bwMode="auto">
            <a:xfrm>
              <a:off x="1682" y="1228"/>
              <a:ext cx="110" cy="71"/>
              <a:chOff x="1440" y="1200"/>
              <a:chExt cx="864" cy="720"/>
            </a:xfrm>
          </p:grpSpPr>
          <p:sp>
            <p:nvSpPr>
              <p:cNvPr id="52" name="Rectangle 67"/>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53" name="Rectangle 68"/>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54" name="Rectangle 69"/>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55" name="Rectangle 70"/>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56" name="Oval 71"/>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57" name="Line 72"/>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58" name="Line 73"/>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59" name="Line 74"/>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60" name="Line 75"/>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61" name="Line 76"/>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62" name="Line 77"/>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7" name="Group 78"/>
            <p:cNvGrpSpPr>
              <a:grpSpLocks/>
            </p:cNvGrpSpPr>
            <p:nvPr/>
          </p:nvGrpSpPr>
          <p:grpSpPr bwMode="auto">
            <a:xfrm>
              <a:off x="1854" y="1075"/>
              <a:ext cx="110" cy="71"/>
              <a:chOff x="1440" y="1200"/>
              <a:chExt cx="864" cy="720"/>
            </a:xfrm>
          </p:grpSpPr>
          <p:sp>
            <p:nvSpPr>
              <p:cNvPr id="41" name="Rectangle 79"/>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42" name="Rectangle 80"/>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43" name="Rectangle 81"/>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44" name="Rectangle 82"/>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45" name="Oval 83"/>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46" name="Line 84"/>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47" name="Line 85"/>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48" name="Line 86"/>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49" name="Line 87"/>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50" name="Line 88"/>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51" name="Line 89"/>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grpSp>
          <p:nvGrpSpPr>
            <p:cNvPr id="18" name="Group 90"/>
            <p:cNvGrpSpPr>
              <a:grpSpLocks/>
            </p:cNvGrpSpPr>
            <p:nvPr/>
          </p:nvGrpSpPr>
          <p:grpSpPr bwMode="auto">
            <a:xfrm>
              <a:off x="2013" y="1228"/>
              <a:ext cx="111" cy="71"/>
              <a:chOff x="1440" y="1200"/>
              <a:chExt cx="864" cy="720"/>
            </a:xfrm>
          </p:grpSpPr>
          <p:sp>
            <p:nvSpPr>
              <p:cNvPr id="30" name="Rectangle 91"/>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31" name="Rectangle 92"/>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32" name="Rectangle 93"/>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33" name="Rectangle 94"/>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dirty="0"/>
              </a:p>
            </p:txBody>
          </p:sp>
          <p:sp>
            <p:nvSpPr>
              <p:cNvPr id="34" name="Oval 95"/>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dirty="0"/>
              </a:p>
            </p:txBody>
          </p:sp>
          <p:sp>
            <p:nvSpPr>
              <p:cNvPr id="35" name="Line 96"/>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dirty="0"/>
              </a:p>
            </p:txBody>
          </p:sp>
          <p:sp>
            <p:nvSpPr>
              <p:cNvPr id="36" name="Line 97"/>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dirty="0"/>
              </a:p>
            </p:txBody>
          </p:sp>
          <p:sp>
            <p:nvSpPr>
              <p:cNvPr id="37" name="Line 98"/>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dirty="0"/>
              </a:p>
            </p:txBody>
          </p:sp>
          <p:sp>
            <p:nvSpPr>
              <p:cNvPr id="38" name="Line 99"/>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dirty="0"/>
              </a:p>
            </p:txBody>
          </p:sp>
          <p:sp>
            <p:nvSpPr>
              <p:cNvPr id="39" name="Line 100"/>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dirty="0"/>
              </a:p>
            </p:txBody>
          </p:sp>
          <p:sp>
            <p:nvSpPr>
              <p:cNvPr id="40" name="Line 101"/>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dirty="0"/>
              </a:p>
            </p:txBody>
          </p:sp>
        </p:grpSp>
        <p:sp>
          <p:nvSpPr>
            <p:cNvPr id="19" name="Rectangle 102"/>
            <p:cNvSpPr>
              <a:spLocks noChangeArrowheads="1"/>
            </p:cNvSpPr>
            <p:nvPr/>
          </p:nvSpPr>
          <p:spPr bwMode="auto">
            <a:xfrm>
              <a:off x="1891" y="1193"/>
              <a:ext cx="24" cy="165"/>
            </a:xfrm>
            <a:prstGeom prst="rect">
              <a:avLst/>
            </a:prstGeom>
            <a:solidFill>
              <a:srgbClr val="FF3399"/>
            </a:solidFill>
            <a:ln w="9525" algn="ctr">
              <a:solidFill>
                <a:srgbClr val="FF3399"/>
              </a:solidFill>
              <a:miter lim="800000"/>
              <a:headEnd/>
              <a:tailEnd/>
            </a:ln>
            <a:effectLst/>
          </p:spPr>
          <p:txBody>
            <a:bodyPr wrap="none" anchor="ctr"/>
            <a:lstStyle/>
            <a:p>
              <a:endParaRPr lang="en-US" dirty="0"/>
            </a:p>
          </p:txBody>
        </p:sp>
        <p:sp>
          <p:nvSpPr>
            <p:cNvPr id="20" name="Line 103"/>
            <p:cNvSpPr>
              <a:spLocks noChangeShapeType="1"/>
            </p:cNvSpPr>
            <p:nvPr/>
          </p:nvSpPr>
          <p:spPr bwMode="auto">
            <a:xfrm>
              <a:off x="1817" y="1181"/>
              <a:ext cx="74" cy="59"/>
            </a:xfrm>
            <a:prstGeom prst="line">
              <a:avLst/>
            </a:prstGeom>
            <a:noFill/>
            <a:ln w="28575">
              <a:solidFill>
                <a:srgbClr val="FF3399"/>
              </a:solidFill>
              <a:round/>
              <a:headEnd/>
              <a:tailEnd/>
            </a:ln>
            <a:effectLst/>
          </p:spPr>
          <p:txBody>
            <a:bodyPr wrap="none" anchor="ctr"/>
            <a:lstStyle/>
            <a:p>
              <a:endParaRPr lang="en-US" dirty="0"/>
            </a:p>
          </p:txBody>
        </p:sp>
        <p:sp>
          <p:nvSpPr>
            <p:cNvPr id="21" name="Line 104"/>
            <p:cNvSpPr>
              <a:spLocks noChangeShapeType="1"/>
            </p:cNvSpPr>
            <p:nvPr/>
          </p:nvSpPr>
          <p:spPr bwMode="auto">
            <a:xfrm>
              <a:off x="1792" y="1263"/>
              <a:ext cx="99" cy="0"/>
            </a:xfrm>
            <a:prstGeom prst="line">
              <a:avLst/>
            </a:prstGeom>
            <a:noFill/>
            <a:ln w="28575">
              <a:solidFill>
                <a:srgbClr val="FF3399"/>
              </a:solidFill>
              <a:round/>
              <a:headEnd/>
              <a:tailEnd/>
            </a:ln>
            <a:effectLst/>
          </p:spPr>
          <p:txBody>
            <a:bodyPr wrap="none" anchor="ctr"/>
            <a:lstStyle/>
            <a:p>
              <a:endParaRPr lang="en-US" dirty="0"/>
            </a:p>
          </p:txBody>
        </p:sp>
        <p:sp>
          <p:nvSpPr>
            <p:cNvPr id="22" name="Line 105"/>
            <p:cNvSpPr>
              <a:spLocks noChangeShapeType="1"/>
            </p:cNvSpPr>
            <p:nvPr/>
          </p:nvSpPr>
          <p:spPr bwMode="auto">
            <a:xfrm flipV="1">
              <a:off x="1817" y="1287"/>
              <a:ext cx="74" cy="71"/>
            </a:xfrm>
            <a:prstGeom prst="line">
              <a:avLst/>
            </a:prstGeom>
            <a:noFill/>
            <a:ln w="28575">
              <a:solidFill>
                <a:srgbClr val="FF3399"/>
              </a:solidFill>
              <a:round/>
              <a:headEnd/>
              <a:tailEnd/>
            </a:ln>
            <a:effectLst/>
          </p:spPr>
          <p:txBody>
            <a:bodyPr wrap="none" anchor="ctr"/>
            <a:lstStyle/>
            <a:p>
              <a:endParaRPr lang="en-US" dirty="0"/>
            </a:p>
          </p:txBody>
        </p:sp>
        <p:sp>
          <p:nvSpPr>
            <p:cNvPr id="23" name="Line 106"/>
            <p:cNvSpPr>
              <a:spLocks noChangeShapeType="1"/>
            </p:cNvSpPr>
            <p:nvPr/>
          </p:nvSpPr>
          <p:spPr bwMode="auto">
            <a:xfrm flipH="1">
              <a:off x="1915" y="1181"/>
              <a:ext cx="62" cy="59"/>
            </a:xfrm>
            <a:prstGeom prst="line">
              <a:avLst/>
            </a:prstGeom>
            <a:noFill/>
            <a:ln w="28575">
              <a:solidFill>
                <a:srgbClr val="FF3399"/>
              </a:solidFill>
              <a:round/>
              <a:headEnd/>
              <a:tailEnd/>
            </a:ln>
            <a:effectLst/>
          </p:spPr>
          <p:txBody>
            <a:bodyPr wrap="none" anchor="ctr"/>
            <a:lstStyle/>
            <a:p>
              <a:endParaRPr lang="en-US" dirty="0"/>
            </a:p>
          </p:txBody>
        </p:sp>
        <p:sp>
          <p:nvSpPr>
            <p:cNvPr id="24" name="Line 107"/>
            <p:cNvSpPr>
              <a:spLocks noChangeShapeType="1"/>
            </p:cNvSpPr>
            <p:nvPr/>
          </p:nvSpPr>
          <p:spPr bwMode="auto">
            <a:xfrm flipH="1">
              <a:off x="1915" y="1263"/>
              <a:ext cx="98" cy="0"/>
            </a:xfrm>
            <a:prstGeom prst="line">
              <a:avLst/>
            </a:prstGeom>
            <a:noFill/>
            <a:ln w="28575">
              <a:solidFill>
                <a:srgbClr val="FF3399"/>
              </a:solidFill>
              <a:round/>
              <a:headEnd/>
              <a:tailEnd/>
            </a:ln>
            <a:effectLst/>
          </p:spPr>
          <p:txBody>
            <a:bodyPr wrap="none" anchor="ctr"/>
            <a:lstStyle/>
            <a:p>
              <a:endParaRPr lang="en-US" dirty="0"/>
            </a:p>
          </p:txBody>
        </p:sp>
        <p:sp>
          <p:nvSpPr>
            <p:cNvPr id="25" name="Line 108"/>
            <p:cNvSpPr>
              <a:spLocks noChangeShapeType="1"/>
            </p:cNvSpPr>
            <p:nvPr/>
          </p:nvSpPr>
          <p:spPr bwMode="auto">
            <a:xfrm flipH="1" flipV="1">
              <a:off x="1915" y="1287"/>
              <a:ext cx="62" cy="59"/>
            </a:xfrm>
            <a:prstGeom prst="line">
              <a:avLst/>
            </a:prstGeom>
            <a:noFill/>
            <a:ln w="28575">
              <a:solidFill>
                <a:srgbClr val="FF3399"/>
              </a:solidFill>
              <a:round/>
              <a:headEnd/>
              <a:tailEnd/>
            </a:ln>
            <a:effectLst/>
          </p:spPr>
          <p:txBody>
            <a:bodyPr wrap="none" anchor="ctr"/>
            <a:lstStyle/>
            <a:p>
              <a:endParaRPr lang="en-US" dirty="0"/>
            </a:p>
          </p:txBody>
        </p:sp>
        <p:sp>
          <p:nvSpPr>
            <p:cNvPr id="26" name="Line 109"/>
            <p:cNvSpPr>
              <a:spLocks noChangeShapeType="1"/>
            </p:cNvSpPr>
            <p:nvPr/>
          </p:nvSpPr>
          <p:spPr bwMode="auto">
            <a:xfrm flipV="1">
              <a:off x="1903" y="1358"/>
              <a:ext cx="0" cy="35"/>
            </a:xfrm>
            <a:prstGeom prst="line">
              <a:avLst/>
            </a:prstGeom>
            <a:noFill/>
            <a:ln w="28575">
              <a:solidFill>
                <a:srgbClr val="FF3399"/>
              </a:solidFill>
              <a:round/>
              <a:headEnd/>
              <a:tailEnd/>
            </a:ln>
            <a:effectLst/>
          </p:spPr>
          <p:txBody>
            <a:bodyPr wrap="none" anchor="ctr"/>
            <a:lstStyle/>
            <a:p>
              <a:endParaRPr lang="en-US" dirty="0"/>
            </a:p>
          </p:txBody>
        </p:sp>
        <p:sp>
          <p:nvSpPr>
            <p:cNvPr id="27" name="Line 110"/>
            <p:cNvSpPr>
              <a:spLocks noChangeShapeType="1"/>
            </p:cNvSpPr>
            <p:nvPr/>
          </p:nvSpPr>
          <p:spPr bwMode="auto">
            <a:xfrm>
              <a:off x="1903" y="1146"/>
              <a:ext cx="0" cy="47"/>
            </a:xfrm>
            <a:prstGeom prst="line">
              <a:avLst/>
            </a:prstGeom>
            <a:noFill/>
            <a:ln w="28575">
              <a:solidFill>
                <a:srgbClr val="FF3399"/>
              </a:solidFill>
              <a:round/>
              <a:headEnd/>
              <a:tailEnd/>
            </a:ln>
            <a:effectLst/>
          </p:spPr>
          <p:txBody>
            <a:bodyPr wrap="none" anchor="ctr"/>
            <a:lstStyle/>
            <a:p>
              <a:endParaRPr lang="en-US" dirty="0"/>
            </a:p>
          </p:txBody>
        </p:sp>
        <p:sp>
          <p:nvSpPr>
            <p:cNvPr id="28" name="WordArt 111"/>
            <p:cNvSpPr>
              <a:spLocks noChangeArrowheads="1" noChangeShapeType="1" noTextEdit="1"/>
            </p:cNvSpPr>
            <p:nvPr/>
          </p:nvSpPr>
          <p:spPr bwMode="auto">
            <a:xfrm>
              <a:off x="1584" y="1008"/>
              <a:ext cx="624" cy="533"/>
            </a:xfrm>
            <a:prstGeom prst="rect">
              <a:avLst/>
            </a:prstGeom>
          </p:spPr>
          <p:txBody>
            <a:bodyPr spcFirstLastPara="1" wrap="none" fromWordArt="1">
              <a:prstTxWarp prst="textArchUp">
                <a:avLst>
                  <a:gd name="adj" fmla="val 9381227"/>
                </a:avLst>
              </a:prstTxWarp>
            </a:bodyPr>
            <a:lstStyle/>
            <a:p>
              <a:pPr algn="ctr"/>
              <a:r>
                <a:rPr lang="en-US" sz="2800" kern="10" dirty="0">
                  <a:ln w="9525">
                    <a:solidFill>
                      <a:srgbClr val="000000"/>
                    </a:solidFill>
                    <a:round/>
                    <a:headEnd/>
                    <a:tailEnd/>
                  </a:ln>
                  <a:solidFill>
                    <a:srgbClr val="0000FF"/>
                  </a:solidFill>
                  <a:latin typeface="Garamond"/>
                </a:rPr>
                <a:t>Network Based Computing</a:t>
              </a:r>
            </a:p>
          </p:txBody>
        </p:sp>
        <p:sp>
          <p:nvSpPr>
            <p:cNvPr id="29" name="WordArt 112"/>
            <p:cNvSpPr>
              <a:spLocks noChangeArrowheads="1" noChangeShapeType="1" noTextEdit="1"/>
            </p:cNvSpPr>
            <p:nvPr/>
          </p:nvSpPr>
          <p:spPr bwMode="auto">
            <a:xfrm>
              <a:off x="1668" y="1475"/>
              <a:ext cx="444" cy="109"/>
            </a:xfrm>
            <a:prstGeom prst="rect">
              <a:avLst/>
            </a:prstGeom>
          </p:spPr>
          <p:txBody>
            <a:bodyPr wrap="none" fromWordArt="1">
              <a:prstTxWarp prst="textPlain">
                <a:avLst>
                  <a:gd name="adj" fmla="val 50000"/>
                </a:avLst>
              </a:prstTxWarp>
            </a:bodyPr>
            <a:lstStyle/>
            <a:p>
              <a:pPr algn="ctr"/>
              <a:r>
                <a:rPr lang="en-US" sz="3600" kern="10" dirty="0">
                  <a:ln w="9525">
                    <a:solidFill>
                      <a:schemeClr val="tx1"/>
                    </a:solidFill>
                    <a:round/>
                    <a:headEnd/>
                    <a:tailEnd/>
                  </a:ln>
                  <a:solidFill>
                    <a:srgbClr val="0000FF"/>
                  </a:solidFill>
                  <a:effectLst>
                    <a:outerShdw dist="45791" dir="2021404" algn="ctr" rotWithShape="0">
                      <a:srgbClr val="B2B2B2">
                        <a:alpha val="80000"/>
                      </a:srgbClr>
                    </a:outerShdw>
                  </a:effectLst>
                  <a:latin typeface="Garamond"/>
                </a:rPr>
                <a:t>Laboratory</a:t>
              </a:r>
            </a:p>
          </p:txBody>
        </p:sp>
      </p:grpSp>
      <p:sp>
        <p:nvSpPr>
          <p:cNvPr id="5" name="矩形 4"/>
          <p:cNvSpPr/>
          <p:nvPr/>
        </p:nvSpPr>
        <p:spPr>
          <a:xfrm>
            <a:off x="2269291" y="2513686"/>
            <a:ext cx="4572000" cy="646331"/>
          </a:xfrm>
          <a:prstGeom prst="rect">
            <a:avLst/>
          </a:prstGeom>
        </p:spPr>
        <p:txBody>
          <a:bodyPr>
            <a:spAutoFit/>
          </a:bodyPr>
          <a:lstStyle/>
          <a:p>
            <a:pPr algn="ctr">
              <a:buFontTx/>
              <a:buNone/>
            </a:pPr>
            <a:r>
              <a:rPr lang="en-US" altLang="zh-CN" sz="1800" b="0" dirty="0">
                <a:latin typeface="Calibri"/>
                <a:ea typeface="宋体" pitchFamily="2" charset="-122"/>
                <a:cs typeface="Calibri"/>
              </a:rPr>
              <a:t>Network-Based Computing Laboratory</a:t>
            </a:r>
          </a:p>
          <a:p>
            <a:pPr algn="ctr">
              <a:buFontTx/>
              <a:buNone/>
            </a:pPr>
            <a:r>
              <a:rPr lang="en-US" altLang="zh-CN" sz="1800" b="0" dirty="0">
                <a:solidFill>
                  <a:schemeClr val="hlink"/>
                </a:solidFill>
                <a:latin typeface="Calibri"/>
                <a:ea typeface="宋体" pitchFamily="2" charset="-122"/>
                <a:cs typeface="Calibri"/>
                <a:hlinkClick r:id="rId3"/>
              </a:rPr>
              <a:t>http://nowlab.cse.ohio-state.edu</a:t>
            </a:r>
            <a:r>
              <a:rPr lang="en-US" altLang="zh-CN" sz="1800" b="0" dirty="0">
                <a:solidFill>
                  <a:schemeClr val="hlink"/>
                </a:solidFill>
                <a:ea typeface="宋体" pitchFamily="2" charset="-122"/>
                <a:hlinkClick r:id="rId3"/>
              </a:rPr>
              <a:t>/</a:t>
            </a:r>
            <a:endParaRPr lang="en-US" altLang="zh-CN" sz="1800" b="0" dirty="0">
              <a:solidFill>
                <a:schemeClr val="hlink"/>
              </a:solidFill>
              <a:ea typeface="宋体" pitchFamily="2" charset="-122"/>
            </a:endParaRPr>
          </a:p>
        </p:txBody>
      </p:sp>
      <p:sp>
        <p:nvSpPr>
          <p:cNvPr id="121" name="Rectangle 3"/>
          <p:cNvSpPr txBox="1">
            <a:spLocks noChangeArrowheads="1"/>
          </p:cNvSpPr>
          <p:nvPr/>
        </p:nvSpPr>
        <p:spPr>
          <a:xfrm>
            <a:off x="743989" y="638714"/>
            <a:ext cx="7772400" cy="411480"/>
          </a:xfrm>
          <a:prstGeom prst="rect">
            <a:avLst/>
          </a:prstGeom>
        </p:spPr>
        <p:txBody>
          <a:bodyPr lIns="68580" tIns="34290" rIns="68580" bIns="34290" anchor="t"/>
          <a:lstStyle>
            <a:lvl1pPr marL="342900" indent="-342900" algn="l" rtl="0" eaLnBrk="0" fontAlgn="base" hangingPunct="0">
              <a:lnSpc>
                <a:spcPct val="120000"/>
              </a:lnSpc>
              <a:spcBef>
                <a:spcPct val="20000"/>
              </a:spcBef>
              <a:spcAft>
                <a:spcPct val="0"/>
              </a:spcAft>
              <a:buChar char="•"/>
              <a:defRPr kumimoji="1" lang="en-US" sz="2400" dirty="0" smtClean="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20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8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8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8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algn="ctr">
              <a:buNone/>
            </a:pPr>
            <a:r>
              <a:rPr lang="en-US" sz="1575" dirty="0">
                <a:latin typeface="Calibri"/>
                <a:cs typeface="Calibri"/>
                <a:hlinkClick r:id="rId4"/>
              </a:rPr>
              <a:t>panda</a:t>
            </a:r>
            <a:r>
              <a:rPr lang="en-US" altLang="zh-CN" sz="1575" dirty="0">
                <a:latin typeface="Calibri"/>
                <a:ea typeface="宋体"/>
                <a:cs typeface="Calibri"/>
                <a:hlinkClick r:id="rId4"/>
              </a:rPr>
              <a:t>@cse.ohio-state.edu</a:t>
            </a:r>
            <a:r>
              <a:rPr lang="en-US" altLang="zh-CN" sz="1575" dirty="0">
                <a:latin typeface="Calibri"/>
                <a:ea typeface="宋体"/>
                <a:cs typeface="Calibri"/>
              </a:rPr>
              <a:t> </a:t>
            </a:r>
            <a:endParaRPr lang="en-US" altLang="zh-CN" sz="1600" dirty="0">
              <a:ea typeface="宋体" pitchFamily="2" charset="-122"/>
            </a:endParaRPr>
          </a:p>
        </p:txBody>
      </p:sp>
      <p:grpSp>
        <p:nvGrpSpPr>
          <p:cNvPr id="6" name="Group 5"/>
          <p:cNvGrpSpPr/>
          <p:nvPr/>
        </p:nvGrpSpPr>
        <p:grpSpPr>
          <a:xfrm>
            <a:off x="232229" y="3570518"/>
            <a:ext cx="2836089" cy="1215897"/>
            <a:chOff x="19167" y="3097058"/>
            <a:chExt cx="4682259" cy="1786638"/>
          </a:xfrm>
        </p:grpSpPr>
        <p:sp>
          <p:nvSpPr>
            <p:cNvPr id="122" name="Rectangle 114"/>
            <p:cNvSpPr>
              <a:spLocks noChangeArrowheads="1"/>
            </p:cNvSpPr>
            <p:nvPr/>
          </p:nvSpPr>
          <p:spPr bwMode="auto">
            <a:xfrm>
              <a:off x="19167" y="4250551"/>
              <a:ext cx="4682259" cy="633145"/>
            </a:xfrm>
            <a:prstGeom prst="rect">
              <a:avLst/>
            </a:prstGeom>
            <a:noFill/>
            <a:ln w="9525">
              <a:noFill/>
              <a:miter lim="800000"/>
              <a:headEnd/>
              <a:tailEnd/>
            </a:ln>
            <a:effectLst/>
          </p:spPr>
          <p:txBody>
            <a:bodyPr wrap="square">
              <a:spAutoFit/>
            </a:bodyPr>
            <a:lstStyle/>
            <a:p>
              <a:pPr algn="ctr"/>
              <a:r>
                <a:rPr lang="en-US" altLang="zh-CN" sz="1100" b="0" dirty="0">
                  <a:latin typeface="Calibri"/>
                  <a:ea typeface="宋体" pitchFamily="2" charset="-122"/>
                  <a:cs typeface="Calibri"/>
                </a:rPr>
                <a:t>The High-Performance MPI/PGAS Project</a:t>
              </a:r>
            </a:p>
            <a:p>
              <a:pPr algn="ctr"/>
              <a:r>
                <a:rPr lang="en-US" altLang="zh-CN" sz="1100" b="0" u="sng" dirty="0">
                  <a:solidFill>
                    <a:schemeClr val="hlink"/>
                  </a:solidFill>
                  <a:latin typeface="Calibri"/>
                  <a:ea typeface="宋体" pitchFamily="2" charset="-122"/>
                  <a:cs typeface="Calibri"/>
                </a:rPr>
                <a:t>http://mvapich.cse.ohio-state.edu/</a:t>
              </a:r>
              <a:endParaRPr lang="zh-CN" altLang="en-US" sz="1100" b="0" u="sng">
                <a:solidFill>
                  <a:schemeClr val="hlink"/>
                </a:solidFill>
                <a:latin typeface="Calibri"/>
                <a:ea typeface="宋体" pitchFamily="2" charset="-122"/>
                <a:cs typeface="Calibri"/>
              </a:endParaRPr>
            </a:p>
          </p:txBody>
        </p:sp>
        <p:pic>
          <p:nvPicPr>
            <p:cNvPr id="120" name="Picture 1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817" y="3097058"/>
              <a:ext cx="2880119" cy="1020802"/>
            </a:xfrm>
            <a:prstGeom prst="rect">
              <a:avLst/>
            </a:prstGeom>
          </p:spPr>
        </p:pic>
      </p:grpSp>
      <p:grpSp>
        <p:nvGrpSpPr>
          <p:cNvPr id="7" name="Group 6"/>
          <p:cNvGrpSpPr/>
          <p:nvPr/>
        </p:nvGrpSpPr>
        <p:grpSpPr>
          <a:xfrm>
            <a:off x="6017833" y="3461114"/>
            <a:ext cx="2836089" cy="1348711"/>
            <a:chOff x="5154404" y="876229"/>
            <a:chExt cx="4682259" cy="1981795"/>
          </a:xfrm>
        </p:grpSpPr>
        <p:sp>
          <p:nvSpPr>
            <p:cNvPr id="123" name="Rectangle 114"/>
            <p:cNvSpPr>
              <a:spLocks noChangeArrowheads="1"/>
            </p:cNvSpPr>
            <p:nvPr/>
          </p:nvSpPr>
          <p:spPr bwMode="auto">
            <a:xfrm>
              <a:off x="5154404" y="2224879"/>
              <a:ext cx="4682259" cy="633145"/>
            </a:xfrm>
            <a:prstGeom prst="rect">
              <a:avLst/>
            </a:prstGeom>
            <a:noFill/>
            <a:ln w="9525">
              <a:noFill/>
              <a:miter lim="800000"/>
              <a:headEnd/>
              <a:tailEnd/>
            </a:ln>
            <a:effectLst/>
          </p:spPr>
          <p:txBody>
            <a:bodyPr wrap="square">
              <a:spAutoFit/>
            </a:bodyPr>
            <a:lstStyle/>
            <a:p>
              <a:pPr algn="ctr"/>
              <a:r>
                <a:rPr lang="en-US" altLang="zh-CN" sz="1100" b="0" dirty="0">
                  <a:latin typeface="Calibri"/>
                  <a:ea typeface="宋体" pitchFamily="2" charset="-122"/>
                  <a:cs typeface="Calibri"/>
                </a:rPr>
                <a:t>The High-Performance Deep Learning Project</a:t>
              </a:r>
            </a:p>
            <a:p>
              <a:pPr algn="ctr"/>
              <a:r>
                <a:rPr lang="en-US" altLang="zh-CN" sz="1100" b="0" u="sng" dirty="0">
                  <a:solidFill>
                    <a:schemeClr val="hlink"/>
                  </a:solidFill>
                  <a:latin typeface="Calibri"/>
                  <a:ea typeface="宋体" pitchFamily="2" charset="-122"/>
                  <a:cs typeface="Calibri"/>
                </a:rPr>
                <a:t>http://hidl.cse.ohio-state.edu/</a:t>
              </a:r>
              <a:endParaRPr lang="zh-CN" altLang="en-US" sz="1100" b="0" u="sng">
                <a:solidFill>
                  <a:schemeClr val="hlink"/>
                </a:solidFill>
                <a:latin typeface="Calibri"/>
                <a:ea typeface="宋体" pitchFamily="2" charset="-122"/>
                <a:cs typeface="Calibri"/>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7704" y="876229"/>
              <a:ext cx="2093162" cy="1345288"/>
            </a:xfrm>
            <a:prstGeom prst="rect">
              <a:avLst/>
            </a:prstGeom>
          </p:spPr>
        </p:pic>
      </p:grpSp>
      <p:grpSp>
        <p:nvGrpSpPr>
          <p:cNvPr id="3" name="Group 2"/>
          <p:cNvGrpSpPr/>
          <p:nvPr/>
        </p:nvGrpSpPr>
        <p:grpSpPr>
          <a:xfrm>
            <a:off x="3081631" y="3562925"/>
            <a:ext cx="2836089" cy="1246558"/>
            <a:chOff x="4614142" y="3202904"/>
            <a:chExt cx="4682259" cy="1831694"/>
          </a:xfrm>
        </p:grpSpPr>
        <p:pic>
          <p:nvPicPr>
            <p:cNvPr id="118" name="图片 117"/>
            <p:cNvPicPr>
              <a:picLocks noChangeAspect="1"/>
            </p:cNvPicPr>
            <p:nvPr/>
          </p:nvPicPr>
          <p:blipFill>
            <a:blip r:embed="rId7" cstate="print"/>
            <a:stretch>
              <a:fillRect/>
            </a:stretch>
          </p:blipFill>
          <p:spPr>
            <a:xfrm>
              <a:off x="5711359" y="3202904"/>
              <a:ext cx="2444337" cy="1167193"/>
            </a:xfrm>
            <a:prstGeom prst="rect">
              <a:avLst/>
            </a:prstGeom>
          </p:spPr>
        </p:pic>
        <p:sp>
          <p:nvSpPr>
            <p:cNvPr id="125" name="Rectangle 114"/>
            <p:cNvSpPr>
              <a:spLocks noChangeArrowheads="1"/>
            </p:cNvSpPr>
            <p:nvPr/>
          </p:nvSpPr>
          <p:spPr bwMode="auto">
            <a:xfrm>
              <a:off x="4614142" y="4401452"/>
              <a:ext cx="4682259" cy="633146"/>
            </a:xfrm>
            <a:prstGeom prst="rect">
              <a:avLst/>
            </a:prstGeom>
            <a:noFill/>
            <a:ln w="9525">
              <a:noFill/>
              <a:miter lim="800000"/>
              <a:headEnd/>
              <a:tailEnd/>
            </a:ln>
            <a:effectLst/>
          </p:spPr>
          <p:txBody>
            <a:bodyPr wrap="square">
              <a:spAutoFit/>
            </a:bodyPr>
            <a:lstStyle/>
            <a:p>
              <a:pPr algn="ctr"/>
              <a:r>
                <a:rPr lang="en-US" altLang="zh-CN" sz="1100" b="0" dirty="0">
                  <a:latin typeface="Calibri"/>
                  <a:ea typeface="宋体" pitchFamily="2" charset="-122"/>
                  <a:cs typeface="Calibri"/>
                </a:rPr>
                <a:t>The High-Performance Big Data Project</a:t>
              </a:r>
            </a:p>
            <a:p>
              <a:pPr algn="ctr"/>
              <a:r>
                <a:rPr lang="en-US" altLang="zh-CN" sz="1100" b="0" u="sng" dirty="0">
                  <a:solidFill>
                    <a:schemeClr val="hlink"/>
                  </a:solidFill>
                  <a:latin typeface="Calibri"/>
                  <a:ea typeface="宋体" pitchFamily="2" charset="-122"/>
                  <a:cs typeface="Calibri"/>
                </a:rPr>
                <a:t>http://hibd.cse.ohio-state.edu/</a:t>
              </a:r>
              <a:endParaRPr lang="zh-CN" altLang="en-US" sz="1100" b="0" u="sng" dirty="0">
                <a:solidFill>
                  <a:schemeClr val="hlink"/>
                </a:solidFill>
                <a:latin typeface="Calibri"/>
                <a:ea typeface="宋体" pitchFamily="2" charset="-122"/>
                <a:cs typeface="Calibri"/>
              </a:endParaRPr>
            </a:p>
          </p:txBody>
        </p:sp>
      </p:grpSp>
    </p:spTree>
    <p:extLst>
      <p:ext uri="{BB962C8B-B14F-4D97-AF65-F5344CB8AC3E}">
        <p14:creationId xmlns:p14="http://schemas.microsoft.com/office/powerpoint/2010/main" val="995595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hyperlink" Target="mailto:panda@cse.ohio-state.edu" TargetMode="External"/></Relationships>
</file>

<file path=ppt/theme/theme1.xml><?xml version="1.0" encoding="utf-8"?>
<a:theme xmlns:a="http://schemas.openxmlformats.org/drawingml/2006/main" name="1_Contemporary">
  <a:themeElements>
    <a:clrScheme name="">
      <a:dk1>
        <a:srgbClr val="000000"/>
      </a:dk1>
      <a:lt1>
        <a:srgbClr val="000066"/>
      </a:lt1>
      <a:dk2>
        <a:srgbClr val="CD052B"/>
      </a:dk2>
      <a:lt2>
        <a:srgbClr val="000000"/>
      </a:lt2>
      <a:accent1>
        <a:srgbClr val="009999"/>
      </a:accent1>
      <a:accent2>
        <a:srgbClr val="FF9933"/>
      </a:accent2>
      <a:accent3>
        <a:srgbClr val="AAAAB8"/>
      </a:accent3>
      <a:accent4>
        <a:srgbClr val="000000"/>
      </a:accent4>
      <a:accent5>
        <a:srgbClr val="AACACA"/>
      </a:accent5>
      <a:accent6>
        <a:srgbClr val="E78A2D"/>
      </a:accent6>
      <a:hlink>
        <a:srgbClr val="330099"/>
      </a:hlink>
      <a:folHlink>
        <a:srgbClr val="CBCBC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8282C1"/>
        </a:solidFill>
        <a:ln w="19050" cap="sq" cmpd="sng">
          <a:solidFill>
            <a:schemeClr val="tx1"/>
          </a:solidFill>
          <a:miter lim="800000"/>
          <a:headEnd type="none" w="sm" len="sm"/>
          <a:tailEnd type="none" w="sm" len="sm"/>
        </a:ln>
        <a:effectLst>
          <a:outerShdw blurRad="50800" dist="38100" dir="2700000" algn="tl" rotWithShape="0">
            <a:prstClr val="black">
              <a:alpha val="40000"/>
            </a:prstClr>
          </a:outerShdw>
        </a:effectLst>
      </a:spPr>
      <a:bodyPr wrap="square" rtlCol="0" anchor="ctr">
        <a:noAutofit/>
      </a:bodyPr>
      <a:lstStyle>
        <a:defPPr algn="ctr" eaLnBrk="0" hangingPunct="0">
          <a:lnSpc>
            <a:spcPct val="110000"/>
          </a:lnSpc>
          <a:spcBef>
            <a:spcPct val="20000"/>
          </a:spcBef>
          <a:defRPr dirty="0" err="1" smtClean="0">
            <a:ln>
              <a:solidFill>
                <a:schemeClr val="bg2"/>
              </a:solidFill>
            </a:ln>
            <a:solidFill>
              <a:schemeClr val="tx1">
                <a:lumMod val="95000"/>
                <a:lumOff val="5000"/>
              </a:schemeClr>
            </a:solidFill>
            <a:latin typeface="+mj-lt"/>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none" lIns="91440" tIns="45720" rIns="91440" bIns="45720" numCol="1" anchor="t"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Comic Sans MS" pitchFamily="66" charset="0"/>
          </a:defRPr>
        </a:defPPr>
      </a:lstStyle>
    </a:lnDef>
    <a:txDef>
      <a:spPr bwMode="auto">
        <a:noFill/>
        <a:ln w="12700" cap="sq">
          <a:noFill/>
          <a:miter lim="800000"/>
          <a:headEnd type="none" w="sm" len="sm"/>
          <a:tailEnd type="none" w="sm" len="sm"/>
        </a:ln>
      </a:spPr>
      <a:bodyPr wrap="square">
        <a:spAutoFit/>
      </a:bodyPr>
      <a:lstStyle>
        <a:defPPr algn="ctr" eaLnBrk="0" hangingPunct="0">
          <a:lnSpc>
            <a:spcPct val="120000"/>
          </a:lnSpc>
          <a:defRPr sz="1800" dirty="0" smtClean="0">
            <a:latin typeface="+mj-lt"/>
            <a:cs typeface="Arial" pitchFamily="34" charset="0"/>
            <a:hlinkClick xmlns:r="http://schemas.openxmlformats.org/officeDocument/2006/relationships" r:id="rId1"/>
          </a:defRPr>
        </a:defPPr>
      </a:lstStyle>
    </a:tx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1005</TotalTime>
  <Words>1843</Words>
  <Application>Microsoft Office PowerPoint</Application>
  <PresentationFormat>On-screen Show (16:9)</PresentationFormat>
  <Paragraphs>269</Paragraphs>
  <Slides>19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宋体</vt:lpstr>
      <vt:lpstr>Arial</vt:lpstr>
      <vt:lpstr>Arial,Sans-Serif</vt:lpstr>
      <vt:lpstr>Calibri</vt:lpstr>
      <vt:lpstr>Comic Sans MS</vt:lpstr>
      <vt:lpstr>Garamond</vt:lpstr>
      <vt:lpstr>Segoe UI</vt:lpstr>
      <vt:lpstr>Trebuchet MS</vt:lpstr>
      <vt:lpstr>Wingdings</vt:lpstr>
      <vt:lpstr>1_Contemporary</vt:lpstr>
      <vt:lpstr>PowerPoint Presentation</vt:lpstr>
      <vt:lpstr>PowerPoint Presentation</vt:lpstr>
      <vt:lpstr>PowerPoint Presentation</vt:lpstr>
      <vt:lpstr>AI-Driven Digital Agriculture  </vt:lpstr>
      <vt:lpstr>Data Movement and Control in Computing Continuum</vt:lpstr>
      <vt:lpstr>PowerPoint Presentation</vt:lpstr>
      <vt:lpstr>Objectives: Intelligent CyberInfrastructure for Computing Continuum</vt:lpstr>
      <vt:lpstr>PowerPoint Presentation</vt:lpstr>
      <vt:lpstr>PowerPoint Presentation</vt:lpstr>
      <vt:lpstr>PowerPoint Presentation</vt:lpstr>
      <vt:lpstr>CI/SOFTWARE Components released across  Thrusts and Use-Inspired Science   </vt:lpstr>
      <vt:lpstr>Goal: Towards Designing End-to-end Digital Agriculture CI Solutions and make these available as Services for various Stakeholders</vt:lpstr>
      <vt:lpstr>Challenges: Overview and Solutions</vt:lpstr>
      <vt:lpstr>Overview of ICICLE Workflow for Digital Agriculture</vt:lpstr>
      <vt:lpstr>PowerPoint Presentation</vt:lpstr>
      <vt:lpstr>Demo: ICICLE Digital Agriculture Pipeline</vt:lpstr>
      <vt:lpstr>Collaboration: AI and Other Institutes</vt:lpstr>
      <vt:lpstr>An Expanded Presentation of ICICLE-DA</vt:lpstr>
      <vt:lpstr>Thank You!</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Libraries and Middleware for Exascale Systems</dc:title>
  <dc:subject>Presentation Slides</dc:subject>
  <dc:creator>D. K. Panda</dc:creator>
  <cp:lastModifiedBy>Panda, Dhabaleswar</cp:lastModifiedBy>
  <cp:revision>204</cp:revision>
  <cp:lastPrinted>1998-10-01T16:18:06Z</cp:lastPrinted>
  <dcterms:created xsi:type="dcterms:W3CDTF">2011-06-18T13:55:27Z</dcterms:created>
  <dcterms:modified xsi:type="dcterms:W3CDTF">2025-06-11T08:51:43Z</dcterms:modified>
</cp:coreProperties>
</file>