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CE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03601-B77C-4BA2-95E5-CAF095F06553}" type="datetimeFigureOut">
              <a:rPr lang="en-NZ" smtClean="0"/>
              <a:t>10/02/2014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B8A6CA-433D-41EF-B8A6-8449C9AF4D6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84690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0556-4B37-4729-B6AC-E3C582A98D9C}" type="datetimeFigureOut">
              <a:rPr lang="en-NZ" smtClean="0"/>
              <a:t>10/02/2014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2847-D94A-4AA0-B043-E4549BB8D5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53620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0556-4B37-4729-B6AC-E3C582A98D9C}" type="datetimeFigureOut">
              <a:rPr lang="en-NZ" smtClean="0"/>
              <a:t>10/02/2014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2847-D94A-4AA0-B043-E4549BB8D5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3954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0556-4B37-4729-B6AC-E3C582A98D9C}" type="datetimeFigureOut">
              <a:rPr lang="en-NZ" smtClean="0"/>
              <a:t>10/02/2014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2847-D94A-4AA0-B043-E4549BB8D5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85206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0556-4B37-4729-B6AC-E3C582A98D9C}" type="datetimeFigureOut">
              <a:rPr lang="en-NZ" smtClean="0"/>
              <a:t>10/02/2014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2847-D94A-4AA0-B043-E4549BB8D5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37089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0556-4B37-4729-B6AC-E3C582A98D9C}" type="datetimeFigureOut">
              <a:rPr lang="en-NZ" smtClean="0"/>
              <a:t>10/02/2014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2847-D94A-4AA0-B043-E4549BB8D5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6701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0556-4B37-4729-B6AC-E3C582A98D9C}" type="datetimeFigureOut">
              <a:rPr lang="en-NZ" smtClean="0"/>
              <a:t>10/02/2014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2847-D94A-4AA0-B043-E4549BB8D5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51399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0556-4B37-4729-B6AC-E3C582A98D9C}" type="datetimeFigureOut">
              <a:rPr lang="en-NZ" smtClean="0"/>
              <a:t>10/02/2014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2847-D94A-4AA0-B043-E4549BB8D5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0720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0556-4B37-4729-B6AC-E3C582A98D9C}" type="datetimeFigureOut">
              <a:rPr lang="en-NZ" smtClean="0"/>
              <a:t>10/02/2014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2847-D94A-4AA0-B043-E4549BB8D5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73475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0556-4B37-4729-B6AC-E3C582A98D9C}" type="datetimeFigureOut">
              <a:rPr lang="en-NZ" smtClean="0"/>
              <a:t>10/02/2014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2847-D94A-4AA0-B043-E4549BB8D5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54034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0556-4B37-4729-B6AC-E3C582A98D9C}" type="datetimeFigureOut">
              <a:rPr lang="en-NZ" smtClean="0"/>
              <a:t>10/02/2014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2847-D94A-4AA0-B043-E4549BB8D5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6747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0556-4B37-4729-B6AC-E3C582A98D9C}" type="datetimeFigureOut">
              <a:rPr lang="en-NZ" smtClean="0"/>
              <a:t>10/02/2014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2847-D94A-4AA0-B043-E4549BB8D5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87419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D0556-4B37-4729-B6AC-E3C582A98D9C}" type="datetimeFigureOut">
              <a:rPr lang="en-NZ" smtClean="0"/>
              <a:t>10/02/2014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62847-D94A-4AA0-B043-E4549BB8D5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932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1" t="6827" r="17968"/>
          <a:stretch/>
        </p:blipFill>
        <p:spPr>
          <a:xfrm>
            <a:off x="241233" y="248"/>
            <a:ext cx="8579239" cy="67585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3698" y="116632"/>
            <a:ext cx="3096344" cy="461655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NZ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LEVEL 1 &amp; 2</a:t>
            </a:r>
          </a:p>
        </p:txBody>
      </p:sp>
      <p:pic>
        <p:nvPicPr>
          <p:cNvPr id="7" name="Picture 2" descr="P:\Jasmax Branding Resources\Jasmax Logos\Jasmax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746" y="6188172"/>
            <a:ext cx="411474" cy="41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250" y="5858494"/>
            <a:ext cx="1080274" cy="99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012515"/>
            <a:ext cx="1034387" cy="73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54220" y="1621048"/>
            <a:ext cx="15121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 smtClean="0"/>
              <a:t/>
            </a:r>
            <a:br>
              <a:rPr lang="en-NZ" dirty="0" smtClean="0"/>
            </a:br>
            <a:r>
              <a:rPr lang="en-NZ" sz="1100" dirty="0" smtClean="0"/>
              <a:t>To WA Atrium </a:t>
            </a:r>
            <a:endParaRPr lang="en-NZ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3220042" y="1159383"/>
            <a:ext cx="15121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 smtClean="0"/>
              <a:t>Living wall </a:t>
            </a:r>
            <a:endParaRPr lang="en-NZ" sz="1100" dirty="0"/>
          </a:p>
        </p:txBody>
      </p:sp>
      <p:pic>
        <p:nvPicPr>
          <p:cNvPr id="11" name="Picture 10" descr="http://aquasol.net.au/images/Signs_Directiona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39" y="3379503"/>
            <a:ext cx="726558" cy="30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http://aquasol.net.au/images/Signs_Directiona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266" y="2144573"/>
            <a:ext cx="726558" cy="30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0" y="2929920"/>
            <a:ext cx="1403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 smtClean="0">
                <a:solidFill>
                  <a:srgbClr val="FF0000"/>
                </a:solidFill>
              </a:rPr>
              <a:t>Entry from </a:t>
            </a:r>
          </a:p>
          <a:p>
            <a:pPr algn="ctr"/>
            <a:r>
              <a:rPr lang="en-NZ" sz="1200" dirty="0" smtClean="0">
                <a:solidFill>
                  <a:srgbClr val="FF0000"/>
                </a:solidFill>
              </a:rPr>
              <a:t>Wellesley Street</a:t>
            </a:r>
            <a:endParaRPr lang="en-NZ" sz="1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52120" y="4689146"/>
            <a:ext cx="731418" cy="261610"/>
          </a:xfrm>
          <a:prstGeom prst="rect">
            <a:avLst/>
          </a:prstGeom>
          <a:solidFill>
            <a:srgbClr val="EEECE1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100" dirty="0" smtClean="0"/>
              <a:t>WG126</a:t>
            </a:r>
            <a:endParaRPr lang="en-NZ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2390066" y="6021288"/>
            <a:ext cx="1403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 smtClean="0">
                <a:solidFill>
                  <a:srgbClr val="FF0000"/>
                </a:solidFill>
              </a:rPr>
              <a:t>Entry from </a:t>
            </a:r>
          </a:p>
          <a:p>
            <a:pPr algn="ctr"/>
            <a:r>
              <a:rPr lang="en-NZ" sz="1200" dirty="0" smtClean="0">
                <a:solidFill>
                  <a:srgbClr val="FF0000"/>
                </a:solidFill>
              </a:rPr>
              <a:t>Mayoral drive</a:t>
            </a:r>
            <a:endParaRPr lang="en-NZ" sz="1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4048" y="5759678"/>
            <a:ext cx="792088" cy="369332"/>
          </a:xfrm>
          <a:prstGeom prst="rect">
            <a:avLst/>
          </a:prstGeom>
          <a:solidFill>
            <a:srgbClr val="EEECE1">
              <a:alpha val="4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900" dirty="0" smtClean="0"/>
              <a:t>Presentation space</a:t>
            </a:r>
            <a:endParaRPr lang="en-NZ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3990926" y="4912568"/>
            <a:ext cx="653082" cy="369332"/>
          </a:xfrm>
          <a:prstGeom prst="rect">
            <a:avLst/>
          </a:prstGeom>
          <a:solidFill>
            <a:srgbClr val="EEECE1">
              <a:alpha val="23137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900" dirty="0" smtClean="0"/>
              <a:t>Exhibition space</a:t>
            </a:r>
            <a:endParaRPr lang="en-NZ" sz="900" dirty="0"/>
          </a:p>
        </p:txBody>
      </p:sp>
      <p:sp>
        <p:nvSpPr>
          <p:cNvPr id="20" name="TextBox 19"/>
          <p:cNvSpPr txBox="1"/>
          <p:nvPr/>
        </p:nvSpPr>
        <p:spPr>
          <a:xfrm>
            <a:off x="3791877" y="2321240"/>
            <a:ext cx="731418" cy="261610"/>
          </a:xfrm>
          <a:prstGeom prst="rect">
            <a:avLst/>
          </a:prstGeom>
          <a:solidFill>
            <a:srgbClr val="EEECE1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100" dirty="0" smtClean="0"/>
              <a:t>WG201</a:t>
            </a:r>
            <a:endParaRPr lang="en-NZ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872741" y="5542819"/>
            <a:ext cx="889452" cy="261610"/>
          </a:xfrm>
          <a:prstGeom prst="rect">
            <a:avLst/>
          </a:prstGeom>
          <a:solidFill>
            <a:srgbClr val="EEECE1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100" dirty="0" smtClean="0"/>
              <a:t>WG126</a:t>
            </a:r>
            <a:r>
              <a:rPr lang="en-NZ" sz="1100" dirty="0" smtClean="0"/>
              <a:t>8/9</a:t>
            </a:r>
            <a:endParaRPr lang="en-NZ" sz="1100" dirty="0"/>
          </a:p>
        </p:txBody>
      </p:sp>
    </p:spTree>
    <p:extLst>
      <p:ext uri="{BB962C8B-B14F-4D97-AF65-F5344CB8AC3E}">
        <p14:creationId xmlns:p14="http://schemas.microsoft.com/office/powerpoint/2010/main" val="413348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1" r="5408" b="17987"/>
          <a:stretch/>
        </p:blipFill>
        <p:spPr>
          <a:xfrm>
            <a:off x="0" y="754418"/>
            <a:ext cx="9105154" cy="510407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51520" y="292763"/>
            <a:ext cx="3096344" cy="461655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>
            <a:defPPr>
              <a:defRPr lang="en-US"/>
            </a:defPPr>
            <a:lvl1pPr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NZ" dirty="0">
                <a:solidFill>
                  <a:prstClr val="black"/>
                </a:solidFill>
              </a:rPr>
              <a:t>LEVEL 3</a:t>
            </a:r>
          </a:p>
        </p:txBody>
      </p:sp>
      <p:pic>
        <p:nvPicPr>
          <p:cNvPr id="20" name="Picture 2" descr="P:\Jasmax Branding Resources\Jasmax Logos\Jasmax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746" y="6188172"/>
            <a:ext cx="411474" cy="41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250" y="5858494"/>
            <a:ext cx="1080274" cy="99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012515"/>
            <a:ext cx="1034387" cy="73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55776" y="3789040"/>
            <a:ext cx="648072" cy="261610"/>
          </a:xfrm>
          <a:prstGeom prst="rect">
            <a:avLst/>
          </a:prstGeom>
          <a:solidFill>
            <a:srgbClr val="EEECE1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100" dirty="0" smtClean="0"/>
              <a:t>WG403</a:t>
            </a:r>
            <a:endParaRPr lang="en-NZ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6364327" y="4581128"/>
            <a:ext cx="1160001" cy="261610"/>
          </a:xfrm>
          <a:prstGeom prst="rect">
            <a:avLst/>
          </a:prstGeom>
          <a:solidFill>
            <a:srgbClr val="EEECE1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100" dirty="0" smtClean="0"/>
              <a:t>Newsfeed cafe</a:t>
            </a:r>
            <a:endParaRPr lang="en-NZ" sz="1100" dirty="0"/>
          </a:p>
        </p:txBody>
      </p:sp>
      <p:sp>
        <p:nvSpPr>
          <p:cNvPr id="12" name="TextBox 11"/>
          <p:cNvSpPr txBox="1"/>
          <p:nvPr/>
        </p:nvSpPr>
        <p:spPr>
          <a:xfrm>
            <a:off x="4756464" y="4941168"/>
            <a:ext cx="151216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200" dirty="0" smtClean="0">
                <a:solidFill>
                  <a:srgbClr val="FF0000"/>
                </a:solidFill>
              </a:rPr>
              <a:t>Entry from Governor Fitzroy opposite WF Business building</a:t>
            </a:r>
            <a:endParaRPr lang="en-NZ" sz="1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3648" y="3212976"/>
            <a:ext cx="720080" cy="430887"/>
          </a:xfrm>
          <a:prstGeom prst="rect">
            <a:avLst/>
          </a:prstGeom>
          <a:solidFill>
            <a:srgbClr val="EEECE1">
              <a:alpha val="72157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100" dirty="0" smtClean="0"/>
              <a:t>WG308</a:t>
            </a:r>
          </a:p>
          <a:p>
            <a:pPr algn="ctr"/>
            <a:r>
              <a:rPr lang="en-NZ" sz="1100" dirty="0" smtClean="0"/>
              <a:t>Te </a:t>
            </a:r>
            <a:r>
              <a:rPr lang="en-NZ" sz="1100" dirty="0" err="1" smtClean="0"/>
              <a:t>Iringa</a:t>
            </a:r>
            <a:endParaRPr lang="en-NZ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840922" y="1933782"/>
            <a:ext cx="1403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 smtClean="0">
                <a:solidFill>
                  <a:srgbClr val="FF0000"/>
                </a:solidFill>
              </a:rPr>
              <a:t>Entry from </a:t>
            </a:r>
          </a:p>
          <a:p>
            <a:pPr algn="ctr"/>
            <a:r>
              <a:rPr lang="en-NZ" sz="1200" dirty="0" smtClean="0">
                <a:solidFill>
                  <a:srgbClr val="FF0000"/>
                </a:solidFill>
              </a:rPr>
              <a:t>Wellesley Street</a:t>
            </a:r>
            <a:endParaRPr lang="en-NZ" sz="1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8124" y="4450323"/>
            <a:ext cx="648072" cy="261610"/>
          </a:xfrm>
          <a:prstGeom prst="rect">
            <a:avLst/>
          </a:prstGeom>
          <a:solidFill>
            <a:srgbClr val="EEECE1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100" dirty="0" smtClean="0"/>
              <a:t>WG306</a:t>
            </a:r>
            <a:endParaRPr lang="en-NZ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3904505" y="2164614"/>
            <a:ext cx="648072" cy="261610"/>
          </a:xfrm>
          <a:prstGeom prst="rect">
            <a:avLst/>
          </a:prstGeom>
          <a:solidFill>
            <a:srgbClr val="EEECE1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100" dirty="0" smtClean="0"/>
              <a:t>WG201</a:t>
            </a:r>
            <a:endParaRPr lang="en-NZ" sz="1100" dirty="0"/>
          </a:p>
        </p:txBody>
      </p:sp>
    </p:spTree>
    <p:extLst>
      <p:ext uri="{BB962C8B-B14F-4D97-AF65-F5344CB8AC3E}">
        <p14:creationId xmlns:p14="http://schemas.microsoft.com/office/powerpoint/2010/main" val="131949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0"/>
          <a:stretch/>
        </p:blipFill>
        <p:spPr>
          <a:xfrm>
            <a:off x="220938" y="980728"/>
            <a:ext cx="8959574" cy="54226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8041" y="260648"/>
            <a:ext cx="3096344" cy="461655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NZ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LEVEL 4</a:t>
            </a:r>
          </a:p>
        </p:txBody>
      </p:sp>
      <p:pic>
        <p:nvPicPr>
          <p:cNvPr id="6" name="Picture 2" descr="P:\Jasmax Branding Resources\Jasmax Logos\Jasmax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746" y="6188172"/>
            <a:ext cx="411474" cy="41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250" y="5858494"/>
            <a:ext cx="1080274" cy="99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012515"/>
            <a:ext cx="1034387" cy="73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 descr="http://aquasol.net.au/images/Signs_Directiona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204864"/>
            <a:ext cx="726558" cy="30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http://aquasol.net.au/images/Signs_Directiona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284984"/>
            <a:ext cx="726558" cy="30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http://aquasol.net.au/images/Signs_Directiona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403" y="988419"/>
            <a:ext cx="726558" cy="30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524328" y="3069388"/>
            <a:ext cx="1512168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100" dirty="0" smtClean="0">
                <a:solidFill>
                  <a:srgbClr val="FF0000"/>
                </a:solidFill>
              </a:rPr>
              <a:t>Entry from upper Governor Fitzroy </a:t>
            </a:r>
            <a:r>
              <a:rPr lang="en-NZ" sz="1100" dirty="0">
                <a:solidFill>
                  <a:srgbClr val="FF0000"/>
                </a:solidFill>
              </a:rPr>
              <a:t>place</a:t>
            </a:r>
            <a:r>
              <a:rPr lang="en-NZ" sz="1100" dirty="0" smtClean="0">
                <a:solidFill>
                  <a:srgbClr val="FF0000"/>
                </a:solidFill>
              </a:rPr>
              <a:t> and St Pauls Street to level 4</a:t>
            </a:r>
            <a:endParaRPr lang="en-NZ" sz="11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31840" y="4399470"/>
            <a:ext cx="713602" cy="261610"/>
          </a:xfrm>
          <a:prstGeom prst="rect">
            <a:avLst/>
          </a:prstGeom>
          <a:solidFill>
            <a:schemeClr val="bg2">
              <a:alpha val="72157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100" dirty="0" smtClean="0"/>
              <a:t>WG403</a:t>
            </a:r>
            <a:endParaRPr lang="en-NZ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1331641" y="4023495"/>
            <a:ext cx="648072" cy="261610"/>
          </a:xfrm>
          <a:prstGeom prst="rect">
            <a:avLst/>
          </a:prstGeom>
          <a:solidFill>
            <a:schemeClr val="bg2">
              <a:alpha val="72157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100" dirty="0" smtClean="0"/>
              <a:t>WG404</a:t>
            </a:r>
            <a:endParaRPr lang="en-NZ" sz="1100" dirty="0"/>
          </a:p>
        </p:txBody>
      </p:sp>
      <p:sp>
        <p:nvSpPr>
          <p:cNvPr id="16" name="TextBox 15"/>
          <p:cNvSpPr txBox="1"/>
          <p:nvPr/>
        </p:nvSpPr>
        <p:spPr>
          <a:xfrm>
            <a:off x="1979712" y="544522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 smtClean="0"/>
              <a:t>‘Tree House’</a:t>
            </a:r>
            <a:endParaRPr lang="en-NZ" dirty="0"/>
          </a:p>
        </p:txBody>
      </p:sp>
      <p:sp>
        <p:nvSpPr>
          <p:cNvPr id="18" name="TextBox 17"/>
          <p:cNvSpPr txBox="1"/>
          <p:nvPr/>
        </p:nvSpPr>
        <p:spPr>
          <a:xfrm>
            <a:off x="3473159" y="2636912"/>
            <a:ext cx="713602" cy="261610"/>
          </a:xfrm>
          <a:prstGeom prst="rect">
            <a:avLst/>
          </a:prstGeom>
          <a:solidFill>
            <a:schemeClr val="bg2">
              <a:alpha val="72157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100" dirty="0" smtClean="0"/>
              <a:t>WG201</a:t>
            </a:r>
            <a:endParaRPr lang="en-NZ" sz="1100" dirty="0"/>
          </a:p>
        </p:txBody>
      </p:sp>
    </p:spTree>
    <p:extLst>
      <p:ext uri="{BB962C8B-B14F-4D97-AF65-F5344CB8AC3E}">
        <p14:creationId xmlns:p14="http://schemas.microsoft.com/office/powerpoint/2010/main" val="389493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6783</TotalTime>
  <Words>65</Words>
  <Application>Microsoft Office PowerPoint</Application>
  <PresentationFormat>On-screen Show (4:3)</PresentationFormat>
  <Paragraphs>28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AUT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pryan</dc:creator>
  <cp:lastModifiedBy>svanlogg</cp:lastModifiedBy>
  <cp:revision>10</cp:revision>
  <dcterms:created xsi:type="dcterms:W3CDTF">2013-03-01T04:34:12Z</dcterms:created>
  <dcterms:modified xsi:type="dcterms:W3CDTF">2014-02-09T20:37:22Z</dcterms:modified>
</cp:coreProperties>
</file>